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handoutMasterIdLst>
    <p:handoutMasterId r:id="rId51"/>
  </p:handoutMasterIdLst>
  <p:sldIdLst>
    <p:sldId id="256" r:id="rId2"/>
    <p:sldId id="358" r:id="rId3"/>
    <p:sldId id="359" r:id="rId4"/>
    <p:sldId id="360" r:id="rId5"/>
    <p:sldId id="347" r:id="rId6"/>
    <p:sldId id="348" r:id="rId7"/>
    <p:sldId id="350" r:id="rId8"/>
    <p:sldId id="351" r:id="rId9"/>
    <p:sldId id="352" r:id="rId10"/>
    <p:sldId id="353" r:id="rId11"/>
    <p:sldId id="354" r:id="rId12"/>
    <p:sldId id="355" r:id="rId13"/>
    <p:sldId id="356" r:id="rId14"/>
    <p:sldId id="357" r:id="rId15"/>
    <p:sldId id="361" r:id="rId16"/>
    <p:sldId id="362" r:id="rId17"/>
    <p:sldId id="363" r:id="rId18"/>
    <p:sldId id="364" r:id="rId19"/>
    <p:sldId id="365" r:id="rId20"/>
    <p:sldId id="346" r:id="rId21"/>
    <p:sldId id="259" r:id="rId22"/>
    <p:sldId id="260" r:id="rId23"/>
    <p:sldId id="261" r:id="rId24"/>
    <p:sldId id="262" r:id="rId25"/>
    <p:sldId id="263" r:id="rId26"/>
    <p:sldId id="264" r:id="rId27"/>
    <p:sldId id="265" r:id="rId28"/>
    <p:sldId id="266" r:id="rId29"/>
    <p:sldId id="331" r:id="rId30"/>
    <p:sldId id="268" r:id="rId31"/>
    <p:sldId id="366" r:id="rId32"/>
    <p:sldId id="394" r:id="rId33"/>
    <p:sldId id="393" r:id="rId34"/>
    <p:sldId id="339" r:id="rId35"/>
    <p:sldId id="332" r:id="rId36"/>
    <p:sldId id="269" r:id="rId37"/>
    <p:sldId id="270" r:id="rId38"/>
    <p:sldId id="271" r:id="rId39"/>
    <p:sldId id="273" r:id="rId40"/>
    <p:sldId id="392" r:id="rId41"/>
    <p:sldId id="278" r:id="rId42"/>
    <p:sldId id="280" r:id="rId43"/>
    <p:sldId id="281" r:id="rId44"/>
    <p:sldId id="344" r:id="rId45"/>
    <p:sldId id="283" r:id="rId46"/>
    <p:sldId id="284" r:id="rId47"/>
    <p:sldId id="286" r:id="rId48"/>
    <p:sldId id="391" r:id="rId49"/>
  </p:sldIdLst>
  <p:sldSz cx="9144000" cy="6858000" type="screen4x3"/>
  <p:notesSz cx="6708775" cy="983615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CC00CC"/>
    <a:srgbClr val="CC00FF"/>
    <a:srgbClr val="66FF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4660"/>
  </p:normalViewPr>
  <p:slideViewPr>
    <p:cSldViewPr>
      <p:cViewPr varScale="1">
        <p:scale>
          <a:sx n="81" d="100"/>
          <a:sy n="81" d="100"/>
        </p:scale>
        <p:origin x="1200" y="90"/>
      </p:cViewPr>
      <p:guideLst>
        <p:guide orient="horz" pos="2160"/>
        <p:guide pos="2880"/>
      </p:guideLst>
    </p:cSldViewPr>
  </p:slideViewPr>
  <p:notesTextViewPr>
    <p:cViewPr>
      <p:scale>
        <a:sx n="100" d="100"/>
        <a:sy n="100" d="100"/>
      </p:scale>
      <p:origin x="0" y="0"/>
    </p:cViewPr>
  </p:notesTextViewPr>
  <p:sorterViewPr>
    <p:cViewPr>
      <p:scale>
        <a:sx n="83" d="100"/>
        <a:sy n="8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38095238095233E-2"/>
          <c:y val="7.4340527577937646E-2"/>
          <c:w val="0.580952380952381"/>
          <c:h val="0.65707434052757796"/>
        </c:manualLayout>
      </c:layout>
      <c:lineChart>
        <c:grouping val="standard"/>
        <c:varyColors val="0"/>
        <c:ser>
          <c:idx val="0"/>
          <c:order val="0"/>
          <c:tx>
            <c:strRef>
              <c:f>Sheet1!$A$2</c:f>
              <c:strCache>
                <c:ptCount val="1"/>
                <c:pt idx="0">
                  <c:v>Neonatal Deaths7.3</c:v>
                </c:pt>
              </c:strCache>
            </c:strRef>
          </c:tx>
          <c:spPr>
            <a:ln w="12700">
              <a:solidFill>
                <a:srgbClr val="FF0000"/>
              </a:solidFill>
              <a:prstDash val="solid"/>
            </a:ln>
          </c:spPr>
          <c:marker>
            <c:symbol val="diamond"/>
            <c:size val="5"/>
            <c:spPr>
              <a:solidFill>
                <a:srgbClr val="FF0000"/>
              </a:solidFill>
              <a:ln>
                <a:solidFill>
                  <a:srgbClr val="FF0000"/>
                </a:solidFill>
                <a:prstDash val="solid"/>
              </a:ln>
            </c:spPr>
          </c:marker>
          <c:cat>
            <c:strRef>
              <c:f>Sheet1!$B$1:$AE$1</c:f>
              <c:strCache>
                <c:ptCount val="30"/>
                <c:pt idx="0">
                  <c:v>J</c:v>
                </c:pt>
                <c:pt idx="1">
                  <c:v>F</c:v>
                </c:pt>
                <c:pt idx="2">
                  <c:v>M</c:v>
                </c:pt>
                <c:pt idx="3">
                  <c:v>A</c:v>
                </c:pt>
                <c:pt idx="4">
                  <c:v>M</c:v>
                </c:pt>
                <c:pt idx="5">
                  <c:v>J</c:v>
                </c:pt>
                <c:pt idx="6">
                  <c:v>J</c:v>
                </c:pt>
                <c:pt idx="7">
                  <c:v>A</c:v>
                </c:pt>
                <c:pt idx="8">
                  <c:v>S</c:v>
                </c:pt>
                <c:pt idx="9">
                  <c:v>O</c:v>
                </c:pt>
                <c:pt idx="10">
                  <c:v>N</c:v>
                </c:pt>
                <c:pt idx="11">
                  <c:v>D</c:v>
                </c:pt>
                <c:pt idx="12">
                  <c:v>J</c:v>
                </c:pt>
                <c:pt idx="13">
                  <c:v>F</c:v>
                </c:pt>
                <c:pt idx="14">
                  <c:v>M</c:v>
                </c:pt>
                <c:pt idx="15">
                  <c:v>A</c:v>
                </c:pt>
                <c:pt idx="16">
                  <c:v>M</c:v>
                </c:pt>
                <c:pt idx="17">
                  <c:v>J</c:v>
                </c:pt>
                <c:pt idx="18">
                  <c:v>J</c:v>
                </c:pt>
                <c:pt idx="19">
                  <c:v>A</c:v>
                </c:pt>
                <c:pt idx="20">
                  <c:v>S</c:v>
                </c:pt>
                <c:pt idx="21">
                  <c:v>O</c:v>
                </c:pt>
                <c:pt idx="22">
                  <c:v>N</c:v>
                </c:pt>
                <c:pt idx="23">
                  <c:v>D</c:v>
                </c:pt>
                <c:pt idx="24">
                  <c:v>J</c:v>
                </c:pt>
                <c:pt idx="25">
                  <c:v>F</c:v>
                </c:pt>
                <c:pt idx="26">
                  <c:v>M</c:v>
                </c:pt>
                <c:pt idx="27">
                  <c:v>A</c:v>
                </c:pt>
                <c:pt idx="28">
                  <c:v>M</c:v>
                </c:pt>
                <c:pt idx="29">
                  <c:v>J</c:v>
                </c:pt>
              </c:strCache>
            </c:strRef>
          </c:cat>
          <c:val>
            <c:numRef>
              <c:f>Sheet1!$B$2:$AE$2</c:f>
              <c:numCache>
                <c:formatCode>General</c:formatCode>
                <c:ptCount val="30"/>
                <c:pt idx="0">
                  <c:v>7.3</c:v>
                </c:pt>
                <c:pt idx="1">
                  <c:v>0</c:v>
                </c:pt>
                <c:pt idx="2">
                  <c:v>0</c:v>
                </c:pt>
                <c:pt idx="3">
                  <c:v>4.7</c:v>
                </c:pt>
                <c:pt idx="4">
                  <c:v>3.2</c:v>
                </c:pt>
                <c:pt idx="5">
                  <c:v>14</c:v>
                </c:pt>
                <c:pt idx="6">
                  <c:v>0</c:v>
                </c:pt>
                <c:pt idx="7">
                  <c:v>1.5</c:v>
                </c:pt>
                <c:pt idx="8">
                  <c:v>1.9</c:v>
                </c:pt>
                <c:pt idx="9">
                  <c:v>0</c:v>
                </c:pt>
                <c:pt idx="10">
                  <c:v>0.95</c:v>
                </c:pt>
                <c:pt idx="11">
                  <c:v>1.1200000000000001</c:v>
                </c:pt>
                <c:pt idx="12">
                  <c:v>0</c:v>
                </c:pt>
                <c:pt idx="13">
                  <c:v>2.02</c:v>
                </c:pt>
                <c:pt idx="14">
                  <c:v>2</c:v>
                </c:pt>
                <c:pt idx="15">
                  <c:v>0</c:v>
                </c:pt>
                <c:pt idx="16">
                  <c:v>0</c:v>
                </c:pt>
                <c:pt idx="17">
                  <c:v>1.38</c:v>
                </c:pt>
                <c:pt idx="18">
                  <c:v>0</c:v>
                </c:pt>
                <c:pt idx="19">
                  <c:v>1.1000000000000001</c:v>
                </c:pt>
                <c:pt idx="20">
                  <c:v>0.8</c:v>
                </c:pt>
                <c:pt idx="21">
                  <c:v>0.8</c:v>
                </c:pt>
                <c:pt idx="22">
                  <c:v>0.89</c:v>
                </c:pt>
                <c:pt idx="23">
                  <c:v>0.52</c:v>
                </c:pt>
                <c:pt idx="24">
                  <c:v>0.49</c:v>
                </c:pt>
                <c:pt idx="25">
                  <c:v>0</c:v>
                </c:pt>
                <c:pt idx="26">
                  <c:v>0.35</c:v>
                </c:pt>
                <c:pt idx="27">
                  <c:v>0</c:v>
                </c:pt>
                <c:pt idx="28">
                  <c:v>0</c:v>
                </c:pt>
                <c:pt idx="29">
                  <c:v>1.05</c:v>
                </c:pt>
              </c:numCache>
            </c:numRef>
          </c:val>
          <c:smooth val="0"/>
          <c:extLst>
            <c:ext xmlns:c16="http://schemas.microsoft.com/office/drawing/2014/chart" uri="{C3380CC4-5D6E-409C-BE32-E72D297353CC}">
              <c16:uniqueId val="{00000000-F586-4EC0-A222-423A487DB096}"/>
            </c:ext>
          </c:extLst>
        </c:ser>
        <c:ser>
          <c:idx val="1"/>
          <c:order val="1"/>
          <c:tx>
            <c:strRef>
              <c:f>Sheet1!$A$3</c:f>
              <c:strCache>
                <c:ptCount val="1"/>
              </c:strCache>
            </c:strRef>
          </c:tx>
          <c:spPr>
            <a:ln w="12700">
              <a:solidFill>
                <a:srgbClr val="FFFF00"/>
              </a:solidFill>
              <a:prstDash val="solid"/>
            </a:ln>
          </c:spPr>
          <c:marker>
            <c:symbol val="square"/>
            <c:size val="5"/>
            <c:spPr>
              <a:solidFill>
                <a:srgbClr val="FFFF00"/>
              </a:solidFill>
              <a:ln>
                <a:solidFill>
                  <a:srgbClr val="FFFF00"/>
                </a:solidFill>
                <a:prstDash val="solid"/>
              </a:ln>
            </c:spPr>
          </c:marker>
          <c:cat>
            <c:strRef>
              <c:f>Sheet1!$B$1:$AE$1</c:f>
              <c:strCache>
                <c:ptCount val="30"/>
                <c:pt idx="0">
                  <c:v>J</c:v>
                </c:pt>
                <c:pt idx="1">
                  <c:v>F</c:v>
                </c:pt>
                <c:pt idx="2">
                  <c:v>M</c:v>
                </c:pt>
                <c:pt idx="3">
                  <c:v>A</c:v>
                </c:pt>
                <c:pt idx="4">
                  <c:v>M</c:v>
                </c:pt>
                <c:pt idx="5">
                  <c:v>J</c:v>
                </c:pt>
                <c:pt idx="6">
                  <c:v>J</c:v>
                </c:pt>
                <c:pt idx="7">
                  <c:v>A</c:v>
                </c:pt>
                <c:pt idx="8">
                  <c:v>S</c:v>
                </c:pt>
                <c:pt idx="9">
                  <c:v>O</c:v>
                </c:pt>
                <c:pt idx="10">
                  <c:v>N</c:v>
                </c:pt>
                <c:pt idx="11">
                  <c:v>D</c:v>
                </c:pt>
                <c:pt idx="12">
                  <c:v>J</c:v>
                </c:pt>
                <c:pt idx="13">
                  <c:v>F</c:v>
                </c:pt>
                <c:pt idx="14">
                  <c:v>M</c:v>
                </c:pt>
                <c:pt idx="15">
                  <c:v>A</c:v>
                </c:pt>
                <c:pt idx="16">
                  <c:v>M</c:v>
                </c:pt>
                <c:pt idx="17">
                  <c:v>J</c:v>
                </c:pt>
                <c:pt idx="18">
                  <c:v>J</c:v>
                </c:pt>
                <c:pt idx="19">
                  <c:v>A</c:v>
                </c:pt>
                <c:pt idx="20">
                  <c:v>S</c:v>
                </c:pt>
                <c:pt idx="21">
                  <c:v>O</c:v>
                </c:pt>
                <c:pt idx="22">
                  <c:v>N</c:v>
                </c:pt>
                <c:pt idx="23">
                  <c:v>D</c:v>
                </c:pt>
                <c:pt idx="24">
                  <c:v>J</c:v>
                </c:pt>
                <c:pt idx="25">
                  <c:v>F</c:v>
                </c:pt>
                <c:pt idx="26">
                  <c:v>M</c:v>
                </c:pt>
                <c:pt idx="27">
                  <c:v>A</c:v>
                </c:pt>
                <c:pt idx="28">
                  <c:v>M</c:v>
                </c:pt>
                <c:pt idx="29">
                  <c:v>J</c:v>
                </c:pt>
              </c:strCache>
            </c:strRef>
          </c:cat>
          <c:val>
            <c:numRef>
              <c:f>Sheet1!$B$3:$AE$3</c:f>
              <c:numCache>
                <c:formatCode>General</c:formatCode>
                <c:ptCount val="30"/>
              </c:numCache>
            </c:numRef>
          </c:val>
          <c:smooth val="0"/>
          <c:extLst>
            <c:ext xmlns:c16="http://schemas.microsoft.com/office/drawing/2014/chart" uri="{C3380CC4-5D6E-409C-BE32-E72D297353CC}">
              <c16:uniqueId val="{00000001-F586-4EC0-A222-423A487DB096}"/>
            </c:ext>
          </c:extLst>
        </c:ser>
        <c:ser>
          <c:idx val="2"/>
          <c:order val="2"/>
          <c:tx>
            <c:strRef>
              <c:f>Sheet1!$A$4</c:f>
              <c:strCache>
                <c:ptCount val="1"/>
              </c:strCache>
            </c:strRef>
          </c:tx>
          <c:spPr>
            <a:ln w="19050">
              <a:noFill/>
            </a:ln>
          </c:spPr>
          <c:marker>
            <c:symbol val="none"/>
          </c:marker>
          <c:cat>
            <c:strRef>
              <c:f>Sheet1!$B$1:$AE$1</c:f>
              <c:strCache>
                <c:ptCount val="30"/>
                <c:pt idx="0">
                  <c:v>J</c:v>
                </c:pt>
                <c:pt idx="1">
                  <c:v>F</c:v>
                </c:pt>
                <c:pt idx="2">
                  <c:v>M</c:v>
                </c:pt>
                <c:pt idx="3">
                  <c:v>A</c:v>
                </c:pt>
                <c:pt idx="4">
                  <c:v>M</c:v>
                </c:pt>
                <c:pt idx="5">
                  <c:v>J</c:v>
                </c:pt>
                <c:pt idx="6">
                  <c:v>J</c:v>
                </c:pt>
                <c:pt idx="7">
                  <c:v>A</c:v>
                </c:pt>
                <c:pt idx="8">
                  <c:v>S</c:v>
                </c:pt>
                <c:pt idx="9">
                  <c:v>O</c:v>
                </c:pt>
                <c:pt idx="10">
                  <c:v>N</c:v>
                </c:pt>
                <c:pt idx="11">
                  <c:v>D</c:v>
                </c:pt>
                <c:pt idx="12">
                  <c:v>J</c:v>
                </c:pt>
                <c:pt idx="13">
                  <c:v>F</c:v>
                </c:pt>
                <c:pt idx="14">
                  <c:v>M</c:v>
                </c:pt>
                <c:pt idx="15">
                  <c:v>A</c:v>
                </c:pt>
                <c:pt idx="16">
                  <c:v>M</c:v>
                </c:pt>
                <c:pt idx="17">
                  <c:v>J</c:v>
                </c:pt>
                <c:pt idx="18">
                  <c:v>J</c:v>
                </c:pt>
                <c:pt idx="19">
                  <c:v>A</c:v>
                </c:pt>
                <c:pt idx="20">
                  <c:v>S</c:v>
                </c:pt>
                <c:pt idx="21">
                  <c:v>O</c:v>
                </c:pt>
                <c:pt idx="22">
                  <c:v>N</c:v>
                </c:pt>
                <c:pt idx="23">
                  <c:v>D</c:v>
                </c:pt>
                <c:pt idx="24">
                  <c:v>J</c:v>
                </c:pt>
                <c:pt idx="25">
                  <c:v>F</c:v>
                </c:pt>
                <c:pt idx="26">
                  <c:v>M</c:v>
                </c:pt>
                <c:pt idx="27">
                  <c:v>A</c:v>
                </c:pt>
                <c:pt idx="28">
                  <c:v>M</c:v>
                </c:pt>
                <c:pt idx="29">
                  <c:v>J</c:v>
                </c:pt>
              </c:strCache>
            </c:strRef>
          </c:cat>
          <c:val>
            <c:numRef>
              <c:f>Sheet1!$B$4:$AE$4</c:f>
              <c:numCache>
                <c:formatCode>General</c:formatCode>
                <c:ptCount val="30"/>
              </c:numCache>
            </c:numRef>
          </c:val>
          <c:smooth val="0"/>
          <c:extLst>
            <c:ext xmlns:c16="http://schemas.microsoft.com/office/drawing/2014/chart" uri="{C3380CC4-5D6E-409C-BE32-E72D297353CC}">
              <c16:uniqueId val="{00000002-F586-4EC0-A222-423A487DB096}"/>
            </c:ext>
          </c:extLst>
        </c:ser>
        <c:ser>
          <c:idx val="3"/>
          <c:order val="3"/>
          <c:tx>
            <c:strRef>
              <c:f>Sheet1!$A$5</c:f>
              <c:strCache>
                <c:ptCount val="1"/>
              </c:strCache>
            </c:strRef>
          </c:tx>
          <c:spPr>
            <a:ln w="12700">
              <a:solidFill>
                <a:srgbClr val="00FFFF"/>
              </a:solidFill>
              <a:prstDash val="solid"/>
            </a:ln>
          </c:spPr>
          <c:marker>
            <c:symbol val="x"/>
            <c:size val="5"/>
            <c:spPr>
              <a:noFill/>
              <a:ln>
                <a:solidFill>
                  <a:srgbClr val="00FFFF"/>
                </a:solidFill>
                <a:prstDash val="solid"/>
              </a:ln>
            </c:spPr>
          </c:marker>
          <c:cat>
            <c:strRef>
              <c:f>Sheet1!$B$1:$AE$1</c:f>
              <c:strCache>
                <c:ptCount val="30"/>
                <c:pt idx="0">
                  <c:v>J</c:v>
                </c:pt>
                <c:pt idx="1">
                  <c:v>F</c:v>
                </c:pt>
                <c:pt idx="2">
                  <c:v>M</c:v>
                </c:pt>
                <c:pt idx="3">
                  <c:v>A</c:v>
                </c:pt>
                <c:pt idx="4">
                  <c:v>M</c:v>
                </c:pt>
                <c:pt idx="5">
                  <c:v>J</c:v>
                </c:pt>
                <c:pt idx="6">
                  <c:v>J</c:v>
                </c:pt>
                <c:pt idx="7">
                  <c:v>A</c:v>
                </c:pt>
                <c:pt idx="8">
                  <c:v>S</c:v>
                </c:pt>
                <c:pt idx="9">
                  <c:v>O</c:v>
                </c:pt>
                <c:pt idx="10">
                  <c:v>N</c:v>
                </c:pt>
                <c:pt idx="11">
                  <c:v>D</c:v>
                </c:pt>
                <c:pt idx="12">
                  <c:v>J</c:v>
                </c:pt>
                <c:pt idx="13">
                  <c:v>F</c:v>
                </c:pt>
                <c:pt idx="14">
                  <c:v>M</c:v>
                </c:pt>
                <c:pt idx="15">
                  <c:v>A</c:v>
                </c:pt>
                <c:pt idx="16">
                  <c:v>M</c:v>
                </c:pt>
                <c:pt idx="17">
                  <c:v>J</c:v>
                </c:pt>
                <c:pt idx="18">
                  <c:v>J</c:v>
                </c:pt>
                <c:pt idx="19">
                  <c:v>A</c:v>
                </c:pt>
                <c:pt idx="20">
                  <c:v>S</c:v>
                </c:pt>
                <c:pt idx="21">
                  <c:v>O</c:v>
                </c:pt>
                <c:pt idx="22">
                  <c:v>N</c:v>
                </c:pt>
                <c:pt idx="23">
                  <c:v>D</c:v>
                </c:pt>
                <c:pt idx="24">
                  <c:v>J</c:v>
                </c:pt>
                <c:pt idx="25">
                  <c:v>F</c:v>
                </c:pt>
                <c:pt idx="26">
                  <c:v>M</c:v>
                </c:pt>
                <c:pt idx="27">
                  <c:v>A</c:v>
                </c:pt>
                <c:pt idx="28">
                  <c:v>M</c:v>
                </c:pt>
                <c:pt idx="29">
                  <c:v>J</c:v>
                </c:pt>
              </c:strCache>
            </c:strRef>
          </c:cat>
          <c:val>
            <c:numRef>
              <c:f>Sheet1!$B$5:$AE$5</c:f>
              <c:numCache>
                <c:formatCode>General</c:formatCode>
                <c:ptCount val="30"/>
              </c:numCache>
            </c:numRef>
          </c:val>
          <c:smooth val="0"/>
          <c:extLst>
            <c:ext xmlns:c16="http://schemas.microsoft.com/office/drawing/2014/chart" uri="{C3380CC4-5D6E-409C-BE32-E72D297353CC}">
              <c16:uniqueId val="{00000003-F586-4EC0-A222-423A487DB096}"/>
            </c:ext>
          </c:extLst>
        </c:ser>
        <c:ser>
          <c:idx val="4"/>
          <c:order val="4"/>
          <c:tx>
            <c:strRef>
              <c:f>Sheet1!$A$6</c:f>
              <c:strCache>
                <c:ptCount val="1"/>
              </c:strCache>
            </c:strRef>
          </c:tx>
          <c:spPr>
            <a:ln w="12700">
              <a:solidFill>
                <a:srgbClr val="0000FF"/>
              </a:solidFill>
              <a:prstDash val="solid"/>
            </a:ln>
          </c:spPr>
          <c:marker>
            <c:symbol val="star"/>
            <c:size val="5"/>
            <c:spPr>
              <a:noFill/>
              <a:ln>
                <a:solidFill>
                  <a:srgbClr val="0000FF"/>
                </a:solidFill>
                <a:prstDash val="solid"/>
              </a:ln>
            </c:spPr>
          </c:marker>
          <c:cat>
            <c:strRef>
              <c:f>Sheet1!$B$1:$AE$1</c:f>
              <c:strCache>
                <c:ptCount val="30"/>
                <c:pt idx="0">
                  <c:v>J</c:v>
                </c:pt>
                <c:pt idx="1">
                  <c:v>F</c:v>
                </c:pt>
                <c:pt idx="2">
                  <c:v>M</c:v>
                </c:pt>
                <c:pt idx="3">
                  <c:v>A</c:v>
                </c:pt>
                <c:pt idx="4">
                  <c:v>M</c:v>
                </c:pt>
                <c:pt idx="5">
                  <c:v>J</c:v>
                </c:pt>
                <c:pt idx="6">
                  <c:v>J</c:v>
                </c:pt>
                <c:pt idx="7">
                  <c:v>A</c:v>
                </c:pt>
                <c:pt idx="8">
                  <c:v>S</c:v>
                </c:pt>
                <c:pt idx="9">
                  <c:v>O</c:v>
                </c:pt>
                <c:pt idx="10">
                  <c:v>N</c:v>
                </c:pt>
                <c:pt idx="11">
                  <c:v>D</c:v>
                </c:pt>
                <c:pt idx="12">
                  <c:v>J</c:v>
                </c:pt>
                <c:pt idx="13">
                  <c:v>F</c:v>
                </c:pt>
                <c:pt idx="14">
                  <c:v>M</c:v>
                </c:pt>
                <c:pt idx="15">
                  <c:v>A</c:v>
                </c:pt>
                <c:pt idx="16">
                  <c:v>M</c:v>
                </c:pt>
                <c:pt idx="17">
                  <c:v>J</c:v>
                </c:pt>
                <c:pt idx="18">
                  <c:v>J</c:v>
                </c:pt>
                <c:pt idx="19">
                  <c:v>A</c:v>
                </c:pt>
                <c:pt idx="20">
                  <c:v>S</c:v>
                </c:pt>
                <c:pt idx="21">
                  <c:v>O</c:v>
                </c:pt>
                <c:pt idx="22">
                  <c:v>N</c:v>
                </c:pt>
                <c:pt idx="23">
                  <c:v>D</c:v>
                </c:pt>
                <c:pt idx="24">
                  <c:v>J</c:v>
                </c:pt>
                <c:pt idx="25">
                  <c:v>F</c:v>
                </c:pt>
                <c:pt idx="26">
                  <c:v>M</c:v>
                </c:pt>
                <c:pt idx="27">
                  <c:v>A</c:v>
                </c:pt>
                <c:pt idx="28">
                  <c:v>M</c:v>
                </c:pt>
                <c:pt idx="29">
                  <c:v>J</c:v>
                </c:pt>
              </c:strCache>
            </c:strRef>
          </c:cat>
          <c:val>
            <c:numRef>
              <c:f>Sheet1!$B$6:$AE$6</c:f>
              <c:numCache>
                <c:formatCode>General</c:formatCode>
                <c:ptCount val="30"/>
              </c:numCache>
            </c:numRef>
          </c:val>
          <c:smooth val="0"/>
          <c:extLst>
            <c:ext xmlns:c16="http://schemas.microsoft.com/office/drawing/2014/chart" uri="{C3380CC4-5D6E-409C-BE32-E72D297353CC}">
              <c16:uniqueId val="{00000004-F586-4EC0-A222-423A487DB096}"/>
            </c:ext>
          </c:extLst>
        </c:ser>
        <c:ser>
          <c:idx val="5"/>
          <c:order val="5"/>
          <c:tx>
            <c:strRef>
              <c:f>Sheet1!$A$7</c:f>
              <c:strCache>
                <c:ptCount val="1"/>
              </c:strCache>
            </c:strRef>
          </c:tx>
          <c:spPr>
            <a:ln w="12700">
              <a:solidFill>
                <a:srgbClr val="FF00FF"/>
              </a:solidFill>
              <a:prstDash val="solid"/>
            </a:ln>
          </c:spPr>
          <c:marker>
            <c:symbol val="circle"/>
            <c:size val="5"/>
            <c:spPr>
              <a:solidFill>
                <a:srgbClr val="FF00FF"/>
              </a:solidFill>
              <a:ln>
                <a:solidFill>
                  <a:srgbClr val="FF00FF"/>
                </a:solidFill>
                <a:prstDash val="solid"/>
              </a:ln>
            </c:spPr>
          </c:marker>
          <c:cat>
            <c:strRef>
              <c:f>Sheet1!$B$1:$AE$1</c:f>
              <c:strCache>
                <c:ptCount val="30"/>
                <c:pt idx="0">
                  <c:v>J</c:v>
                </c:pt>
                <c:pt idx="1">
                  <c:v>F</c:v>
                </c:pt>
                <c:pt idx="2">
                  <c:v>M</c:v>
                </c:pt>
                <c:pt idx="3">
                  <c:v>A</c:v>
                </c:pt>
                <c:pt idx="4">
                  <c:v>M</c:v>
                </c:pt>
                <c:pt idx="5">
                  <c:v>J</c:v>
                </c:pt>
                <c:pt idx="6">
                  <c:v>J</c:v>
                </c:pt>
                <c:pt idx="7">
                  <c:v>A</c:v>
                </c:pt>
                <c:pt idx="8">
                  <c:v>S</c:v>
                </c:pt>
                <c:pt idx="9">
                  <c:v>O</c:v>
                </c:pt>
                <c:pt idx="10">
                  <c:v>N</c:v>
                </c:pt>
                <c:pt idx="11">
                  <c:v>D</c:v>
                </c:pt>
                <c:pt idx="12">
                  <c:v>J</c:v>
                </c:pt>
                <c:pt idx="13">
                  <c:v>F</c:v>
                </c:pt>
                <c:pt idx="14">
                  <c:v>M</c:v>
                </c:pt>
                <c:pt idx="15">
                  <c:v>A</c:v>
                </c:pt>
                <c:pt idx="16">
                  <c:v>M</c:v>
                </c:pt>
                <c:pt idx="17">
                  <c:v>J</c:v>
                </c:pt>
                <c:pt idx="18">
                  <c:v>J</c:v>
                </c:pt>
                <c:pt idx="19">
                  <c:v>A</c:v>
                </c:pt>
                <c:pt idx="20">
                  <c:v>S</c:v>
                </c:pt>
                <c:pt idx="21">
                  <c:v>O</c:v>
                </c:pt>
                <c:pt idx="22">
                  <c:v>N</c:v>
                </c:pt>
                <c:pt idx="23">
                  <c:v>D</c:v>
                </c:pt>
                <c:pt idx="24">
                  <c:v>J</c:v>
                </c:pt>
                <c:pt idx="25">
                  <c:v>F</c:v>
                </c:pt>
                <c:pt idx="26">
                  <c:v>M</c:v>
                </c:pt>
                <c:pt idx="27">
                  <c:v>A</c:v>
                </c:pt>
                <c:pt idx="28">
                  <c:v>M</c:v>
                </c:pt>
                <c:pt idx="29">
                  <c:v>J</c:v>
                </c:pt>
              </c:strCache>
            </c:strRef>
          </c:cat>
          <c:val>
            <c:numRef>
              <c:f>Sheet1!$B$7:$AE$7</c:f>
              <c:numCache>
                <c:formatCode>General</c:formatCode>
                <c:ptCount val="30"/>
              </c:numCache>
            </c:numRef>
          </c:val>
          <c:smooth val="0"/>
          <c:extLst>
            <c:ext xmlns:c16="http://schemas.microsoft.com/office/drawing/2014/chart" uri="{C3380CC4-5D6E-409C-BE32-E72D297353CC}">
              <c16:uniqueId val="{00000005-F586-4EC0-A222-423A487DB096}"/>
            </c:ext>
          </c:extLst>
        </c:ser>
        <c:ser>
          <c:idx val="6"/>
          <c:order val="6"/>
          <c:tx>
            <c:strRef>
              <c:f>Sheet1!$A$8</c:f>
              <c:strCache>
                <c:ptCount val="1"/>
              </c:strCache>
            </c:strRef>
          </c:tx>
          <c:spPr>
            <a:ln w="12700">
              <a:solidFill>
                <a:srgbClr val="008080"/>
              </a:solidFill>
              <a:prstDash val="solid"/>
            </a:ln>
          </c:spPr>
          <c:marker>
            <c:symbol val="plus"/>
            <c:size val="5"/>
            <c:spPr>
              <a:noFill/>
              <a:ln>
                <a:solidFill>
                  <a:srgbClr val="008080"/>
                </a:solidFill>
                <a:prstDash val="solid"/>
              </a:ln>
            </c:spPr>
          </c:marker>
          <c:cat>
            <c:strRef>
              <c:f>Sheet1!$B$1:$AE$1</c:f>
              <c:strCache>
                <c:ptCount val="30"/>
                <c:pt idx="0">
                  <c:v>J</c:v>
                </c:pt>
                <c:pt idx="1">
                  <c:v>F</c:v>
                </c:pt>
                <c:pt idx="2">
                  <c:v>M</c:v>
                </c:pt>
                <c:pt idx="3">
                  <c:v>A</c:v>
                </c:pt>
                <c:pt idx="4">
                  <c:v>M</c:v>
                </c:pt>
                <c:pt idx="5">
                  <c:v>J</c:v>
                </c:pt>
                <c:pt idx="6">
                  <c:v>J</c:v>
                </c:pt>
                <c:pt idx="7">
                  <c:v>A</c:v>
                </c:pt>
                <c:pt idx="8">
                  <c:v>S</c:v>
                </c:pt>
                <c:pt idx="9">
                  <c:v>O</c:v>
                </c:pt>
                <c:pt idx="10">
                  <c:v>N</c:v>
                </c:pt>
                <c:pt idx="11">
                  <c:v>D</c:v>
                </c:pt>
                <c:pt idx="12">
                  <c:v>J</c:v>
                </c:pt>
                <c:pt idx="13">
                  <c:v>F</c:v>
                </c:pt>
                <c:pt idx="14">
                  <c:v>M</c:v>
                </c:pt>
                <c:pt idx="15">
                  <c:v>A</c:v>
                </c:pt>
                <c:pt idx="16">
                  <c:v>M</c:v>
                </c:pt>
                <c:pt idx="17">
                  <c:v>J</c:v>
                </c:pt>
                <c:pt idx="18">
                  <c:v>J</c:v>
                </c:pt>
                <c:pt idx="19">
                  <c:v>A</c:v>
                </c:pt>
                <c:pt idx="20">
                  <c:v>S</c:v>
                </c:pt>
                <c:pt idx="21">
                  <c:v>O</c:v>
                </c:pt>
                <c:pt idx="22">
                  <c:v>N</c:v>
                </c:pt>
                <c:pt idx="23">
                  <c:v>D</c:v>
                </c:pt>
                <c:pt idx="24">
                  <c:v>J</c:v>
                </c:pt>
                <c:pt idx="25">
                  <c:v>F</c:v>
                </c:pt>
                <c:pt idx="26">
                  <c:v>M</c:v>
                </c:pt>
                <c:pt idx="27">
                  <c:v>A</c:v>
                </c:pt>
                <c:pt idx="28">
                  <c:v>M</c:v>
                </c:pt>
                <c:pt idx="29">
                  <c:v>J</c:v>
                </c:pt>
              </c:strCache>
            </c:strRef>
          </c:cat>
          <c:val>
            <c:numRef>
              <c:f>Sheet1!$B$8:$AE$8</c:f>
              <c:numCache>
                <c:formatCode>General</c:formatCode>
                <c:ptCount val="30"/>
              </c:numCache>
            </c:numRef>
          </c:val>
          <c:smooth val="0"/>
          <c:extLst>
            <c:ext xmlns:c16="http://schemas.microsoft.com/office/drawing/2014/chart" uri="{C3380CC4-5D6E-409C-BE32-E72D297353CC}">
              <c16:uniqueId val="{00000006-F586-4EC0-A222-423A487DB096}"/>
            </c:ext>
          </c:extLst>
        </c:ser>
        <c:ser>
          <c:idx val="7"/>
          <c:order val="7"/>
          <c:tx>
            <c:strRef>
              <c:f>Sheet1!$A$9</c:f>
              <c:strCache>
                <c:ptCount val="1"/>
              </c:strCache>
            </c:strRef>
          </c:tx>
          <c:spPr>
            <a:ln w="12700">
              <a:solidFill>
                <a:srgbClr val="0000FF"/>
              </a:solidFill>
              <a:prstDash val="solid"/>
            </a:ln>
          </c:spPr>
          <c:marker>
            <c:symbol val="dot"/>
            <c:size val="5"/>
            <c:spPr>
              <a:noFill/>
              <a:ln>
                <a:solidFill>
                  <a:srgbClr val="0000FF"/>
                </a:solidFill>
                <a:prstDash val="solid"/>
              </a:ln>
            </c:spPr>
          </c:marker>
          <c:cat>
            <c:strRef>
              <c:f>Sheet1!$B$1:$AE$1</c:f>
              <c:strCache>
                <c:ptCount val="30"/>
                <c:pt idx="0">
                  <c:v>J</c:v>
                </c:pt>
                <c:pt idx="1">
                  <c:v>F</c:v>
                </c:pt>
                <c:pt idx="2">
                  <c:v>M</c:v>
                </c:pt>
                <c:pt idx="3">
                  <c:v>A</c:v>
                </c:pt>
                <c:pt idx="4">
                  <c:v>M</c:v>
                </c:pt>
                <c:pt idx="5">
                  <c:v>J</c:v>
                </c:pt>
                <c:pt idx="6">
                  <c:v>J</c:v>
                </c:pt>
                <c:pt idx="7">
                  <c:v>A</c:v>
                </c:pt>
                <c:pt idx="8">
                  <c:v>S</c:v>
                </c:pt>
                <c:pt idx="9">
                  <c:v>O</c:v>
                </c:pt>
                <c:pt idx="10">
                  <c:v>N</c:v>
                </c:pt>
                <c:pt idx="11">
                  <c:v>D</c:v>
                </c:pt>
                <c:pt idx="12">
                  <c:v>J</c:v>
                </c:pt>
                <c:pt idx="13">
                  <c:v>F</c:v>
                </c:pt>
                <c:pt idx="14">
                  <c:v>M</c:v>
                </c:pt>
                <c:pt idx="15">
                  <c:v>A</c:v>
                </c:pt>
                <c:pt idx="16">
                  <c:v>M</c:v>
                </c:pt>
                <c:pt idx="17">
                  <c:v>J</c:v>
                </c:pt>
                <c:pt idx="18">
                  <c:v>J</c:v>
                </c:pt>
                <c:pt idx="19">
                  <c:v>A</c:v>
                </c:pt>
                <c:pt idx="20">
                  <c:v>S</c:v>
                </c:pt>
                <c:pt idx="21">
                  <c:v>O</c:v>
                </c:pt>
                <c:pt idx="22">
                  <c:v>N</c:v>
                </c:pt>
                <c:pt idx="23">
                  <c:v>D</c:v>
                </c:pt>
                <c:pt idx="24">
                  <c:v>J</c:v>
                </c:pt>
                <c:pt idx="25">
                  <c:v>F</c:v>
                </c:pt>
                <c:pt idx="26">
                  <c:v>M</c:v>
                </c:pt>
                <c:pt idx="27">
                  <c:v>A</c:v>
                </c:pt>
                <c:pt idx="28">
                  <c:v>M</c:v>
                </c:pt>
                <c:pt idx="29">
                  <c:v>J</c:v>
                </c:pt>
              </c:strCache>
            </c:strRef>
          </c:cat>
          <c:val>
            <c:numRef>
              <c:f>Sheet1!$B$9:$AE$9</c:f>
              <c:numCache>
                <c:formatCode>General</c:formatCode>
                <c:ptCount val="30"/>
              </c:numCache>
            </c:numRef>
          </c:val>
          <c:smooth val="0"/>
          <c:extLst>
            <c:ext xmlns:c16="http://schemas.microsoft.com/office/drawing/2014/chart" uri="{C3380CC4-5D6E-409C-BE32-E72D297353CC}">
              <c16:uniqueId val="{00000007-F586-4EC0-A222-423A487DB096}"/>
            </c:ext>
          </c:extLst>
        </c:ser>
        <c:ser>
          <c:idx val="8"/>
          <c:order val="8"/>
          <c:tx>
            <c:strRef>
              <c:f>Sheet1!$A$10</c:f>
              <c:strCache>
                <c:ptCount val="1"/>
              </c:strCache>
            </c:strRef>
          </c:tx>
          <c:spPr>
            <a:ln w="12700">
              <a:solidFill>
                <a:srgbClr val="00CCFF"/>
              </a:solidFill>
              <a:prstDash val="solid"/>
            </a:ln>
          </c:spPr>
          <c:marker>
            <c:symbol val="dash"/>
            <c:size val="5"/>
            <c:spPr>
              <a:noFill/>
              <a:ln>
                <a:solidFill>
                  <a:srgbClr val="00CCFF"/>
                </a:solidFill>
                <a:prstDash val="solid"/>
              </a:ln>
            </c:spPr>
          </c:marker>
          <c:cat>
            <c:strRef>
              <c:f>Sheet1!$B$1:$AE$1</c:f>
              <c:strCache>
                <c:ptCount val="30"/>
                <c:pt idx="0">
                  <c:v>J</c:v>
                </c:pt>
                <c:pt idx="1">
                  <c:v>F</c:v>
                </c:pt>
                <c:pt idx="2">
                  <c:v>M</c:v>
                </c:pt>
                <c:pt idx="3">
                  <c:v>A</c:v>
                </c:pt>
                <c:pt idx="4">
                  <c:v>M</c:v>
                </c:pt>
                <c:pt idx="5">
                  <c:v>J</c:v>
                </c:pt>
                <c:pt idx="6">
                  <c:v>J</c:v>
                </c:pt>
                <c:pt idx="7">
                  <c:v>A</c:v>
                </c:pt>
                <c:pt idx="8">
                  <c:v>S</c:v>
                </c:pt>
                <c:pt idx="9">
                  <c:v>O</c:v>
                </c:pt>
                <c:pt idx="10">
                  <c:v>N</c:v>
                </c:pt>
                <c:pt idx="11">
                  <c:v>D</c:v>
                </c:pt>
                <c:pt idx="12">
                  <c:v>J</c:v>
                </c:pt>
                <c:pt idx="13">
                  <c:v>F</c:v>
                </c:pt>
                <c:pt idx="14">
                  <c:v>M</c:v>
                </c:pt>
                <c:pt idx="15">
                  <c:v>A</c:v>
                </c:pt>
                <c:pt idx="16">
                  <c:v>M</c:v>
                </c:pt>
                <c:pt idx="17">
                  <c:v>J</c:v>
                </c:pt>
                <c:pt idx="18">
                  <c:v>J</c:v>
                </c:pt>
                <c:pt idx="19">
                  <c:v>A</c:v>
                </c:pt>
                <c:pt idx="20">
                  <c:v>S</c:v>
                </c:pt>
                <c:pt idx="21">
                  <c:v>O</c:v>
                </c:pt>
                <c:pt idx="22">
                  <c:v>N</c:v>
                </c:pt>
                <c:pt idx="23">
                  <c:v>D</c:v>
                </c:pt>
                <c:pt idx="24">
                  <c:v>J</c:v>
                </c:pt>
                <c:pt idx="25">
                  <c:v>F</c:v>
                </c:pt>
                <c:pt idx="26">
                  <c:v>M</c:v>
                </c:pt>
                <c:pt idx="27">
                  <c:v>A</c:v>
                </c:pt>
                <c:pt idx="28">
                  <c:v>M</c:v>
                </c:pt>
                <c:pt idx="29">
                  <c:v>J</c:v>
                </c:pt>
              </c:strCache>
            </c:strRef>
          </c:cat>
          <c:val>
            <c:numRef>
              <c:f>Sheet1!$B$10:$AE$10</c:f>
              <c:numCache>
                <c:formatCode>General</c:formatCode>
                <c:ptCount val="30"/>
              </c:numCache>
            </c:numRef>
          </c:val>
          <c:smooth val="0"/>
          <c:extLst>
            <c:ext xmlns:c16="http://schemas.microsoft.com/office/drawing/2014/chart" uri="{C3380CC4-5D6E-409C-BE32-E72D297353CC}">
              <c16:uniqueId val="{00000008-F586-4EC0-A222-423A487DB096}"/>
            </c:ext>
          </c:extLst>
        </c:ser>
        <c:ser>
          <c:idx val="9"/>
          <c:order val="9"/>
          <c:tx>
            <c:strRef>
              <c:f>Sheet1!$A$11</c:f>
              <c:strCache>
                <c:ptCount val="1"/>
              </c:strCache>
            </c:strRef>
          </c:tx>
          <c:spPr>
            <a:ln w="12700">
              <a:solidFill>
                <a:srgbClr val="CCFFFF"/>
              </a:solidFill>
              <a:prstDash val="solid"/>
            </a:ln>
          </c:spPr>
          <c:marker>
            <c:symbol val="diamond"/>
            <c:size val="5"/>
            <c:spPr>
              <a:solidFill>
                <a:srgbClr val="CCFFFF"/>
              </a:solidFill>
              <a:ln>
                <a:solidFill>
                  <a:srgbClr val="CCFFFF"/>
                </a:solidFill>
                <a:prstDash val="solid"/>
              </a:ln>
            </c:spPr>
          </c:marker>
          <c:cat>
            <c:strRef>
              <c:f>Sheet1!$B$1:$AE$1</c:f>
              <c:strCache>
                <c:ptCount val="30"/>
                <c:pt idx="0">
                  <c:v>J</c:v>
                </c:pt>
                <c:pt idx="1">
                  <c:v>F</c:v>
                </c:pt>
                <c:pt idx="2">
                  <c:v>M</c:v>
                </c:pt>
                <c:pt idx="3">
                  <c:v>A</c:v>
                </c:pt>
                <c:pt idx="4">
                  <c:v>M</c:v>
                </c:pt>
                <c:pt idx="5">
                  <c:v>J</c:v>
                </c:pt>
                <c:pt idx="6">
                  <c:v>J</c:v>
                </c:pt>
                <c:pt idx="7">
                  <c:v>A</c:v>
                </c:pt>
                <c:pt idx="8">
                  <c:v>S</c:v>
                </c:pt>
                <c:pt idx="9">
                  <c:v>O</c:v>
                </c:pt>
                <c:pt idx="10">
                  <c:v>N</c:v>
                </c:pt>
                <c:pt idx="11">
                  <c:v>D</c:v>
                </c:pt>
                <c:pt idx="12">
                  <c:v>J</c:v>
                </c:pt>
                <c:pt idx="13">
                  <c:v>F</c:v>
                </c:pt>
                <c:pt idx="14">
                  <c:v>M</c:v>
                </c:pt>
                <c:pt idx="15">
                  <c:v>A</c:v>
                </c:pt>
                <c:pt idx="16">
                  <c:v>M</c:v>
                </c:pt>
                <c:pt idx="17">
                  <c:v>J</c:v>
                </c:pt>
                <c:pt idx="18">
                  <c:v>J</c:v>
                </c:pt>
                <c:pt idx="19">
                  <c:v>A</c:v>
                </c:pt>
                <c:pt idx="20">
                  <c:v>S</c:v>
                </c:pt>
                <c:pt idx="21">
                  <c:v>O</c:v>
                </c:pt>
                <c:pt idx="22">
                  <c:v>N</c:v>
                </c:pt>
                <c:pt idx="23">
                  <c:v>D</c:v>
                </c:pt>
                <c:pt idx="24">
                  <c:v>J</c:v>
                </c:pt>
                <c:pt idx="25">
                  <c:v>F</c:v>
                </c:pt>
                <c:pt idx="26">
                  <c:v>M</c:v>
                </c:pt>
                <c:pt idx="27">
                  <c:v>A</c:v>
                </c:pt>
                <c:pt idx="28">
                  <c:v>M</c:v>
                </c:pt>
                <c:pt idx="29">
                  <c:v>J</c:v>
                </c:pt>
              </c:strCache>
            </c:strRef>
          </c:cat>
          <c:val>
            <c:numRef>
              <c:f>Sheet1!$B$11:$AE$11</c:f>
              <c:numCache>
                <c:formatCode>General</c:formatCode>
                <c:ptCount val="30"/>
              </c:numCache>
            </c:numRef>
          </c:val>
          <c:smooth val="0"/>
          <c:extLst>
            <c:ext xmlns:c16="http://schemas.microsoft.com/office/drawing/2014/chart" uri="{C3380CC4-5D6E-409C-BE32-E72D297353CC}">
              <c16:uniqueId val="{00000009-F586-4EC0-A222-423A487DB096}"/>
            </c:ext>
          </c:extLst>
        </c:ser>
        <c:ser>
          <c:idx val="10"/>
          <c:order val="10"/>
          <c:tx>
            <c:strRef>
              <c:f>Sheet1!$A$12</c:f>
              <c:strCache>
                <c:ptCount val="1"/>
              </c:strCache>
            </c:strRef>
          </c:tx>
          <c:spPr>
            <a:ln w="12700">
              <a:solidFill>
                <a:srgbClr val="CCFFCC"/>
              </a:solidFill>
              <a:prstDash val="solid"/>
            </a:ln>
          </c:spPr>
          <c:marker>
            <c:symbol val="square"/>
            <c:size val="5"/>
            <c:spPr>
              <a:solidFill>
                <a:srgbClr val="CCFFCC"/>
              </a:solidFill>
              <a:ln>
                <a:solidFill>
                  <a:srgbClr val="CCFFCC"/>
                </a:solidFill>
                <a:prstDash val="solid"/>
              </a:ln>
            </c:spPr>
          </c:marker>
          <c:cat>
            <c:strRef>
              <c:f>Sheet1!$B$1:$AE$1</c:f>
              <c:strCache>
                <c:ptCount val="30"/>
                <c:pt idx="0">
                  <c:v>J</c:v>
                </c:pt>
                <c:pt idx="1">
                  <c:v>F</c:v>
                </c:pt>
                <c:pt idx="2">
                  <c:v>M</c:v>
                </c:pt>
                <c:pt idx="3">
                  <c:v>A</c:v>
                </c:pt>
                <c:pt idx="4">
                  <c:v>M</c:v>
                </c:pt>
                <c:pt idx="5">
                  <c:v>J</c:v>
                </c:pt>
                <c:pt idx="6">
                  <c:v>J</c:v>
                </c:pt>
                <c:pt idx="7">
                  <c:v>A</c:v>
                </c:pt>
                <c:pt idx="8">
                  <c:v>S</c:v>
                </c:pt>
                <c:pt idx="9">
                  <c:v>O</c:v>
                </c:pt>
                <c:pt idx="10">
                  <c:v>N</c:v>
                </c:pt>
                <c:pt idx="11">
                  <c:v>D</c:v>
                </c:pt>
                <c:pt idx="12">
                  <c:v>J</c:v>
                </c:pt>
                <c:pt idx="13">
                  <c:v>F</c:v>
                </c:pt>
                <c:pt idx="14">
                  <c:v>M</c:v>
                </c:pt>
                <c:pt idx="15">
                  <c:v>A</c:v>
                </c:pt>
                <c:pt idx="16">
                  <c:v>M</c:v>
                </c:pt>
                <c:pt idx="17">
                  <c:v>J</c:v>
                </c:pt>
                <c:pt idx="18">
                  <c:v>J</c:v>
                </c:pt>
                <c:pt idx="19">
                  <c:v>A</c:v>
                </c:pt>
                <c:pt idx="20">
                  <c:v>S</c:v>
                </c:pt>
                <c:pt idx="21">
                  <c:v>O</c:v>
                </c:pt>
                <c:pt idx="22">
                  <c:v>N</c:v>
                </c:pt>
                <c:pt idx="23">
                  <c:v>D</c:v>
                </c:pt>
                <c:pt idx="24">
                  <c:v>J</c:v>
                </c:pt>
                <c:pt idx="25">
                  <c:v>F</c:v>
                </c:pt>
                <c:pt idx="26">
                  <c:v>M</c:v>
                </c:pt>
                <c:pt idx="27">
                  <c:v>A</c:v>
                </c:pt>
                <c:pt idx="28">
                  <c:v>M</c:v>
                </c:pt>
                <c:pt idx="29">
                  <c:v>J</c:v>
                </c:pt>
              </c:strCache>
            </c:strRef>
          </c:cat>
          <c:val>
            <c:numRef>
              <c:f>Sheet1!$B$12:$AE$12</c:f>
              <c:numCache>
                <c:formatCode>General</c:formatCode>
                <c:ptCount val="30"/>
              </c:numCache>
            </c:numRef>
          </c:val>
          <c:smooth val="0"/>
          <c:extLst>
            <c:ext xmlns:c16="http://schemas.microsoft.com/office/drawing/2014/chart" uri="{C3380CC4-5D6E-409C-BE32-E72D297353CC}">
              <c16:uniqueId val="{0000000A-F586-4EC0-A222-423A487DB096}"/>
            </c:ext>
          </c:extLst>
        </c:ser>
        <c:ser>
          <c:idx val="11"/>
          <c:order val="11"/>
          <c:tx>
            <c:strRef>
              <c:f>Sheet1!$A$13</c:f>
              <c:strCache>
                <c:ptCount val="1"/>
              </c:strCache>
            </c:strRef>
          </c:tx>
          <c:spPr>
            <a:ln w="12700">
              <a:solidFill>
                <a:srgbClr val="FFFF99"/>
              </a:solidFill>
              <a:prstDash val="solid"/>
            </a:ln>
          </c:spPr>
          <c:marker>
            <c:symbol val="triangle"/>
            <c:size val="5"/>
            <c:spPr>
              <a:solidFill>
                <a:srgbClr val="FFFF99"/>
              </a:solidFill>
              <a:ln>
                <a:solidFill>
                  <a:srgbClr val="FFFF99"/>
                </a:solidFill>
                <a:prstDash val="solid"/>
              </a:ln>
            </c:spPr>
          </c:marker>
          <c:cat>
            <c:strRef>
              <c:f>Sheet1!$B$1:$AE$1</c:f>
              <c:strCache>
                <c:ptCount val="30"/>
                <c:pt idx="0">
                  <c:v>J</c:v>
                </c:pt>
                <c:pt idx="1">
                  <c:v>F</c:v>
                </c:pt>
                <c:pt idx="2">
                  <c:v>M</c:v>
                </c:pt>
                <c:pt idx="3">
                  <c:v>A</c:v>
                </c:pt>
                <c:pt idx="4">
                  <c:v>M</c:v>
                </c:pt>
                <c:pt idx="5">
                  <c:v>J</c:v>
                </c:pt>
                <c:pt idx="6">
                  <c:v>J</c:v>
                </c:pt>
                <c:pt idx="7">
                  <c:v>A</c:v>
                </c:pt>
                <c:pt idx="8">
                  <c:v>S</c:v>
                </c:pt>
                <c:pt idx="9">
                  <c:v>O</c:v>
                </c:pt>
                <c:pt idx="10">
                  <c:v>N</c:v>
                </c:pt>
                <c:pt idx="11">
                  <c:v>D</c:v>
                </c:pt>
                <c:pt idx="12">
                  <c:v>J</c:v>
                </c:pt>
                <c:pt idx="13">
                  <c:v>F</c:v>
                </c:pt>
                <c:pt idx="14">
                  <c:v>M</c:v>
                </c:pt>
                <c:pt idx="15">
                  <c:v>A</c:v>
                </c:pt>
                <c:pt idx="16">
                  <c:v>M</c:v>
                </c:pt>
                <c:pt idx="17">
                  <c:v>J</c:v>
                </c:pt>
                <c:pt idx="18">
                  <c:v>J</c:v>
                </c:pt>
                <c:pt idx="19">
                  <c:v>A</c:v>
                </c:pt>
                <c:pt idx="20">
                  <c:v>S</c:v>
                </c:pt>
                <c:pt idx="21">
                  <c:v>O</c:v>
                </c:pt>
                <c:pt idx="22">
                  <c:v>N</c:v>
                </c:pt>
                <c:pt idx="23">
                  <c:v>D</c:v>
                </c:pt>
                <c:pt idx="24">
                  <c:v>J</c:v>
                </c:pt>
                <c:pt idx="25">
                  <c:v>F</c:v>
                </c:pt>
                <c:pt idx="26">
                  <c:v>M</c:v>
                </c:pt>
                <c:pt idx="27">
                  <c:v>A</c:v>
                </c:pt>
                <c:pt idx="28">
                  <c:v>M</c:v>
                </c:pt>
                <c:pt idx="29">
                  <c:v>J</c:v>
                </c:pt>
              </c:strCache>
            </c:strRef>
          </c:cat>
          <c:val>
            <c:numRef>
              <c:f>Sheet1!$B$13:$AE$13</c:f>
              <c:numCache>
                <c:formatCode>General</c:formatCode>
                <c:ptCount val="30"/>
              </c:numCache>
            </c:numRef>
          </c:val>
          <c:smooth val="0"/>
          <c:extLst>
            <c:ext xmlns:c16="http://schemas.microsoft.com/office/drawing/2014/chart" uri="{C3380CC4-5D6E-409C-BE32-E72D297353CC}">
              <c16:uniqueId val="{0000000B-F586-4EC0-A222-423A487DB096}"/>
            </c:ext>
          </c:extLst>
        </c:ser>
        <c:dLbls>
          <c:showLegendKey val="0"/>
          <c:showVal val="0"/>
          <c:showCatName val="0"/>
          <c:showSerName val="0"/>
          <c:showPercent val="0"/>
          <c:showBubbleSize val="0"/>
        </c:dLbls>
        <c:marker val="1"/>
        <c:smooth val="0"/>
        <c:axId val="250232376"/>
        <c:axId val="1"/>
      </c:lineChart>
      <c:catAx>
        <c:axId val="250232376"/>
        <c:scaling>
          <c:orientation val="minMax"/>
        </c:scaling>
        <c:delete val="0"/>
        <c:axPos val="b"/>
        <c:numFmt formatCode="General" sourceLinked="1"/>
        <c:majorTickMark val="out"/>
        <c:minorTickMark val="none"/>
        <c:tickLblPos val="nextTo"/>
        <c:spPr>
          <a:ln w="3175">
            <a:solidFill>
              <a:schemeClr val="tx1"/>
            </a:solidFill>
            <a:prstDash val="solid"/>
          </a:ln>
        </c:spPr>
        <c:txPr>
          <a:bodyPr rot="-2700000" vert="horz"/>
          <a:lstStyle/>
          <a:p>
            <a:pPr>
              <a:defRPr sz="1800"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scaling>
        <c:delete val="0"/>
        <c:axPos val="l"/>
        <c:majorGridlines>
          <c:spPr>
            <a:ln w="3175">
              <a:solidFill>
                <a:schemeClr val="tx1"/>
              </a:solidFill>
              <a:prstDash val="solid"/>
            </a:ln>
          </c:spPr>
        </c:majorGridlines>
        <c:numFmt formatCode="General"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250232376"/>
        <c:crosses val="autoZero"/>
        <c:crossBetween val="between"/>
      </c:valAx>
      <c:spPr>
        <a:noFill/>
        <a:ln w="12700">
          <a:solidFill>
            <a:schemeClr val="tx1"/>
          </a:solidFill>
          <a:prstDash val="solid"/>
        </a:ln>
      </c:spPr>
    </c:plotArea>
    <c:legend>
      <c:legendPos val="b"/>
      <c:legendEntry>
        <c:idx val="0"/>
        <c:delete val="1"/>
      </c:legendEntry>
      <c:layout>
        <c:manualLayout>
          <c:xMode val="edge"/>
          <c:yMode val="edge"/>
          <c:x val="0.13174603174603175"/>
          <c:y val="0.91606714628297359"/>
          <c:w val="0.77301587301587305"/>
          <c:h val="8.1534772182254203E-2"/>
        </c:manualLayout>
      </c:layout>
      <c:overlay val="0"/>
      <c:spPr>
        <a:noFill/>
        <a:ln w="25400">
          <a:noFill/>
        </a:ln>
      </c:spPr>
      <c:txPr>
        <a:bodyPr/>
        <a:lstStyle/>
        <a:p>
          <a:pPr>
            <a:defRPr sz="1655"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1F8059-2E2D-4FCF-A2F3-4F12E2B1273C}"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1EBD67F2-9009-4CC8-9805-D8B8F400AEDD}">
      <dgm:prSet phldrT="[Text]"/>
      <dgm:spPr>
        <a:solidFill>
          <a:srgbClr val="002060"/>
        </a:solidFill>
      </dgm:spPr>
      <dgm:t>
        <a:bodyPr/>
        <a:lstStyle/>
        <a:p>
          <a:r>
            <a:rPr lang="en-US" dirty="0"/>
            <a:t>Enhancing Patient Safety and Quality of Care Nationally</a:t>
          </a:r>
        </a:p>
      </dgm:t>
    </dgm:pt>
    <dgm:pt modelId="{624B2348-F6F2-4C7B-BD6A-3772E06F35B0}" type="parTrans" cxnId="{90510651-B61E-4AF2-975D-83D49A6DE30D}">
      <dgm:prSet/>
      <dgm:spPr/>
      <dgm:t>
        <a:bodyPr/>
        <a:lstStyle/>
        <a:p>
          <a:endParaRPr lang="en-US"/>
        </a:p>
      </dgm:t>
    </dgm:pt>
    <dgm:pt modelId="{2AA13F1B-13EF-487B-AF0A-14DBA7F4C3C1}" type="sibTrans" cxnId="{90510651-B61E-4AF2-975D-83D49A6DE30D}">
      <dgm:prSet/>
      <dgm:spPr/>
      <dgm:t>
        <a:bodyPr/>
        <a:lstStyle/>
        <a:p>
          <a:endParaRPr lang="en-US"/>
        </a:p>
      </dgm:t>
    </dgm:pt>
    <dgm:pt modelId="{6FF24EE7-05AC-405B-A8D9-5649DB1F8798}">
      <dgm:prSet phldrT="[Text]" custT="1"/>
      <dgm:spPr>
        <a:solidFill>
          <a:srgbClr val="66FFFF"/>
        </a:solidFill>
      </dgm:spPr>
      <dgm:t>
        <a:bodyPr/>
        <a:lstStyle/>
        <a:p>
          <a:pPr defTabSz="577850">
            <a:lnSpc>
              <a:spcPct val="90000"/>
            </a:lnSpc>
            <a:spcBef>
              <a:spcPct val="0"/>
            </a:spcBef>
            <a:spcAft>
              <a:spcPct val="35000"/>
            </a:spcAft>
          </a:pPr>
          <a:endParaRPr lang="en-US" sz="1400" dirty="0">
            <a:solidFill>
              <a:schemeClr val="tx1"/>
            </a:solidFill>
          </a:endParaRPr>
        </a:p>
      </dgm:t>
    </dgm:pt>
    <dgm:pt modelId="{8343D942-51B2-4730-A2EE-C1C05BC4A8F5}" type="parTrans" cxnId="{76313853-7556-4140-AA06-F44544B5867B}">
      <dgm:prSet/>
      <dgm:spPr>
        <a:ln>
          <a:solidFill>
            <a:srgbClr val="7030A0"/>
          </a:solidFill>
          <a:headEnd type="triangle"/>
        </a:ln>
      </dgm:spPr>
      <dgm:t>
        <a:bodyPr/>
        <a:lstStyle/>
        <a:p>
          <a:endParaRPr lang="en-US"/>
        </a:p>
      </dgm:t>
    </dgm:pt>
    <dgm:pt modelId="{AD93BFDC-E302-4DD4-97C6-E5C328B725EA}" type="sibTrans" cxnId="{76313853-7556-4140-AA06-F44544B5867B}">
      <dgm:prSet/>
      <dgm:spPr/>
      <dgm:t>
        <a:bodyPr/>
        <a:lstStyle/>
        <a:p>
          <a:endParaRPr lang="en-US"/>
        </a:p>
      </dgm:t>
    </dgm:pt>
    <dgm:pt modelId="{0ACF766B-03E8-4266-B8B2-FC24E48B46F2}">
      <dgm:prSet phldrT="[Text]"/>
      <dgm:spPr>
        <a:solidFill>
          <a:srgbClr val="66FFFF"/>
        </a:solidFill>
      </dgm:spPr>
      <dgm:t>
        <a:bodyPr/>
        <a:lstStyle/>
        <a:p>
          <a:pPr defTabSz="533400">
            <a:lnSpc>
              <a:spcPct val="90000"/>
            </a:lnSpc>
            <a:spcBef>
              <a:spcPct val="0"/>
            </a:spcBef>
            <a:spcAft>
              <a:spcPct val="35000"/>
            </a:spcAft>
          </a:pPr>
          <a:endParaRPr lang="en-US" sz="1200" dirty="0">
            <a:solidFill>
              <a:schemeClr val="tx1"/>
            </a:solidFill>
          </a:endParaRPr>
        </a:p>
      </dgm:t>
    </dgm:pt>
    <dgm:pt modelId="{C53EA727-392A-4E3B-AFB1-C24FE1C0FDFF}" type="parTrans" cxnId="{04DFBA72-65B8-45E6-99F6-18A8F4144D16}">
      <dgm:prSet/>
      <dgm:spPr>
        <a:ln>
          <a:solidFill>
            <a:srgbClr val="7030A0"/>
          </a:solidFill>
          <a:headEnd type="triangle"/>
        </a:ln>
      </dgm:spPr>
      <dgm:t>
        <a:bodyPr/>
        <a:lstStyle/>
        <a:p>
          <a:endParaRPr lang="en-US"/>
        </a:p>
      </dgm:t>
    </dgm:pt>
    <dgm:pt modelId="{7B4883D8-1388-403A-A767-AF61C7A40798}" type="sibTrans" cxnId="{04DFBA72-65B8-45E6-99F6-18A8F4144D16}">
      <dgm:prSet/>
      <dgm:spPr/>
      <dgm:t>
        <a:bodyPr/>
        <a:lstStyle/>
        <a:p>
          <a:endParaRPr lang="en-US"/>
        </a:p>
      </dgm:t>
    </dgm:pt>
    <dgm:pt modelId="{437FFA0A-29E8-49E6-8539-58016FFAD642}">
      <dgm:prSet custT="1"/>
      <dgm:spPr>
        <a:solidFill>
          <a:srgbClr val="66FFFF"/>
        </a:solidFill>
      </dgm:spPr>
      <dgm:t>
        <a:bodyPr/>
        <a:lstStyle/>
        <a:p>
          <a:pPr marL="225425" marR="0" indent="-225425" defTabSz="914400" eaLnBrk="1" fontAlgn="auto" latinLnBrk="0" hangingPunct="1">
            <a:lnSpc>
              <a:spcPct val="100000"/>
            </a:lnSpc>
            <a:spcBef>
              <a:spcPts val="0"/>
            </a:spcBef>
            <a:spcAft>
              <a:spcPts val="0"/>
            </a:spcAft>
            <a:buClrTx/>
            <a:buSzTx/>
            <a:buFontTx/>
            <a:buNone/>
            <a:tabLst/>
            <a:defRPr/>
          </a:pPr>
          <a:r>
            <a:rPr lang="en-US" sz="1600" dirty="0">
              <a:solidFill>
                <a:srgbClr val="002060"/>
              </a:solidFill>
            </a:rPr>
            <a:t>Initiated by </a:t>
          </a:r>
          <a:r>
            <a:rPr lang="en-US" sz="1600" dirty="0" err="1">
              <a:solidFill>
                <a:srgbClr val="002060"/>
              </a:solidFill>
            </a:rPr>
            <a:t>MoH</a:t>
          </a:r>
          <a:endParaRPr lang="en-US" sz="1600" dirty="0">
            <a:solidFill>
              <a:srgbClr val="002060"/>
            </a:solidFill>
          </a:endParaRPr>
        </a:p>
      </dgm:t>
    </dgm:pt>
    <dgm:pt modelId="{F49B007F-3DE8-40E2-B67B-9D91D17F1DA0}" type="parTrans" cxnId="{5A11BFF3-12B9-43EF-A344-E772D46DC6E3}">
      <dgm:prSet/>
      <dgm:spPr/>
      <dgm:t>
        <a:bodyPr/>
        <a:lstStyle/>
        <a:p>
          <a:endParaRPr lang="en-US"/>
        </a:p>
      </dgm:t>
    </dgm:pt>
    <dgm:pt modelId="{D804A7EE-1E4A-4648-A1DD-CC596008A1B4}" type="sibTrans" cxnId="{5A11BFF3-12B9-43EF-A344-E772D46DC6E3}">
      <dgm:prSet/>
      <dgm:spPr/>
      <dgm:t>
        <a:bodyPr/>
        <a:lstStyle/>
        <a:p>
          <a:endParaRPr lang="en-US"/>
        </a:p>
      </dgm:t>
    </dgm:pt>
    <dgm:pt modelId="{188DD088-2B24-440F-AB0E-4301D9AAD896}">
      <dgm:prSet phldrT="[Text]" custT="1"/>
      <dgm:spPr>
        <a:solidFill>
          <a:srgbClr val="66FFFF"/>
        </a:solidFill>
      </dgm:spPr>
      <dgm:t>
        <a:bodyPr/>
        <a:lstStyle/>
        <a:p>
          <a:pPr defTabSz="577850">
            <a:lnSpc>
              <a:spcPct val="90000"/>
            </a:lnSpc>
            <a:spcBef>
              <a:spcPct val="0"/>
            </a:spcBef>
            <a:spcAft>
              <a:spcPct val="35000"/>
            </a:spcAft>
          </a:pPr>
          <a:endParaRPr lang="en-US" sz="1400" dirty="0">
            <a:solidFill>
              <a:schemeClr val="tx1"/>
            </a:solidFill>
          </a:endParaRPr>
        </a:p>
      </dgm:t>
    </dgm:pt>
    <dgm:pt modelId="{D183B61E-5E24-4227-9F2B-587E9669EC2F}" type="sibTrans" cxnId="{6481C604-7458-4F9E-9DA3-A5942DF71FAB}">
      <dgm:prSet/>
      <dgm:spPr/>
      <dgm:t>
        <a:bodyPr/>
        <a:lstStyle/>
        <a:p>
          <a:endParaRPr lang="en-US"/>
        </a:p>
      </dgm:t>
    </dgm:pt>
    <dgm:pt modelId="{0FC70496-75A8-4FE7-A2FF-3BD030922A4F}" type="parTrans" cxnId="{6481C604-7458-4F9E-9DA3-A5942DF71FAB}">
      <dgm:prSet/>
      <dgm:spPr>
        <a:ln>
          <a:solidFill>
            <a:srgbClr val="7030A0"/>
          </a:solidFill>
          <a:headEnd type="triangle"/>
        </a:ln>
      </dgm:spPr>
      <dgm:t>
        <a:bodyPr/>
        <a:lstStyle/>
        <a:p>
          <a:endParaRPr lang="en-US"/>
        </a:p>
      </dgm:t>
    </dgm:pt>
    <dgm:pt modelId="{EEC12165-F083-4ADD-82D7-2B64E7568E0F}">
      <dgm:prSet custT="1"/>
      <dgm:spPr>
        <a:solidFill>
          <a:srgbClr val="66FFFF"/>
        </a:solidFill>
      </dgm:spPr>
      <dgm:t>
        <a:bodyPr/>
        <a:lstStyle/>
        <a:p>
          <a:pPr marL="225425" marR="0" indent="-225425" defTabSz="914400" eaLnBrk="1" fontAlgn="auto" latinLnBrk="0" hangingPunct="1">
            <a:lnSpc>
              <a:spcPct val="100000"/>
            </a:lnSpc>
            <a:spcBef>
              <a:spcPts val="0"/>
            </a:spcBef>
            <a:spcAft>
              <a:spcPts val="0"/>
            </a:spcAft>
            <a:buClrTx/>
            <a:buSzTx/>
            <a:buFontTx/>
            <a:buNone/>
            <a:tabLst/>
            <a:defRPr/>
          </a:pPr>
          <a:r>
            <a:rPr lang="en-US" sz="1600" dirty="0">
              <a:solidFill>
                <a:srgbClr val="002060"/>
              </a:solidFill>
            </a:rPr>
            <a:t>Formed through smart partnership between public, private and professional bodies</a:t>
          </a:r>
        </a:p>
      </dgm:t>
    </dgm:pt>
    <dgm:pt modelId="{99A87071-36C2-47B5-9FA6-742CFD82CD59}" type="sibTrans" cxnId="{2AA03334-891E-4AFC-A863-552D64AF7A1F}">
      <dgm:prSet/>
      <dgm:spPr/>
      <dgm:t>
        <a:bodyPr/>
        <a:lstStyle/>
        <a:p>
          <a:endParaRPr lang="en-US"/>
        </a:p>
      </dgm:t>
    </dgm:pt>
    <dgm:pt modelId="{62B6ABF3-8855-4AF7-8C3C-D7F0FD424BF8}" type="parTrans" cxnId="{2AA03334-891E-4AFC-A863-552D64AF7A1F}">
      <dgm:prSet/>
      <dgm:spPr/>
      <dgm:t>
        <a:bodyPr/>
        <a:lstStyle/>
        <a:p>
          <a:endParaRPr lang="en-US"/>
        </a:p>
      </dgm:t>
    </dgm:pt>
    <dgm:pt modelId="{632239C2-DEB9-4028-9E54-9876824227B5}">
      <dgm:prSet custT="1"/>
      <dgm:spPr>
        <a:solidFill>
          <a:srgbClr val="66FFFF"/>
        </a:solidFill>
      </dgm:spPr>
      <dgm:t>
        <a:bodyPr/>
        <a:lstStyle/>
        <a:p>
          <a:pPr marL="282575" marR="0" indent="-169863" defTabSz="914400" eaLnBrk="1" fontAlgn="auto" latinLnBrk="0" hangingPunct="1">
            <a:lnSpc>
              <a:spcPct val="100000"/>
            </a:lnSpc>
            <a:spcBef>
              <a:spcPts val="0"/>
            </a:spcBef>
            <a:spcAft>
              <a:spcPts val="0"/>
            </a:spcAft>
            <a:buClrTx/>
            <a:buSzTx/>
            <a:buFontTx/>
            <a:buNone/>
            <a:tabLst/>
            <a:defRPr/>
          </a:pPr>
          <a:r>
            <a:rPr lang="en-US" sz="1600" dirty="0">
              <a:solidFill>
                <a:srgbClr val="002060"/>
              </a:solidFill>
            </a:rPr>
            <a:t>Non-governmental</a:t>
          </a:r>
        </a:p>
      </dgm:t>
    </dgm:pt>
    <dgm:pt modelId="{241BD4D0-D99D-4AF8-BB56-5C2450DC52B0}" type="parTrans" cxnId="{00F4C93D-04CF-4E09-84B7-1FEE7F14842A}">
      <dgm:prSet/>
      <dgm:spPr/>
      <dgm:t>
        <a:bodyPr/>
        <a:lstStyle/>
        <a:p>
          <a:endParaRPr lang="en-US"/>
        </a:p>
      </dgm:t>
    </dgm:pt>
    <dgm:pt modelId="{15D2CA86-A775-45C9-9961-7A34394742BF}" type="sibTrans" cxnId="{00F4C93D-04CF-4E09-84B7-1FEE7F14842A}">
      <dgm:prSet/>
      <dgm:spPr/>
      <dgm:t>
        <a:bodyPr/>
        <a:lstStyle/>
        <a:p>
          <a:endParaRPr lang="en-US"/>
        </a:p>
      </dgm:t>
    </dgm:pt>
    <dgm:pt modelId="{2BC628C7-DFBD-4394-83AA-6219DD391853}">
      <dgm:prSet custT="1"/>
      <dgm:spPr>
        <a:solidFill>
          <a:srgbClr val="66FFFF"/>
        </a:solidFill>
      </dgm:spPr>
      <dgm:t>
        <a:bodyPr/>
        <a:lstStyle/>
        <a:p>
          <a:pPr marL="282575" marR="0" indent="-169863" defTabSz="914400" eaLnBrk="1" fontAlgn="auto" latinLnBrk="0" hangingPunct="1">
            <a:lnSpc>
              <a:spcPct val="100000"/>
            </a:lnSpc>
            <a:spcBef>
              <a:spcPts val="0"/>
            </a:spcBef>
            <a:spcAft>
              <a:spcPts val="0"/>
            </a:spcAft>
            <a:buClrTx/>
            <a:buSzTx/>
            <a:buFontTx/>
            <a:buNone/>
            <a:tabLst/>
            <a:defRPr/>
          </a:pPr>
          <a:r>
            <a:rPr lang="en-US" sz="1600" dirty="0">
              <a:solidFill>
                <a:srgbClr val="002060"/>
              </a:solidFill>
            </a:rPr>
            <a:t>Formed 1997 (ROS)</a:t>
          </a:r>
        </a:p>
      </dgm:t>
    </dgm:pt>
    <dgm:pt modelId="{6EE5C02F-D3ED-467F-A7E2-FFA29811CFAB}" type="parTrans" cxnId="{B031E0A3-EE03-4E64-9E90-E34B541B0140}">
      <dgm:prSet/>
      <dgm:spPr/>
      <dgm:t>
        <a:bodyPr/>
        <a:lstStyle/>
        <a:p>
          <a:endParaRPr lang="en-US"/>
        </a:p>
      </dgm:t>
    </dgm:pt>
    <dgm:pt modelId="{8F845E8E-3F2D-428F-983F-8E009086B7D1}" type="sibTrans" cxnId="{B031E0A3-EE03-4E64-9E90-E34B541B0140}">
      <dgm:prSet/>
      <dgm:spPr/>
      <dgm:t>
        <a:bodyPr/>
        <a:lstStyle/>
        <a:p>
          <a:endParaRPr lang="en-US"/>
        </a:p>
      </dgm:t>
    </dgm:pt>
    <dgm:pt modelId="{6A87B989-7E61-4A37-B266-19C185877B36}">
      <dgm:prSet custT="1"/>
      <dgm:spPr>
        <a:solidFill>
          <a:srgbClr val="66FFFF"/>
        </a:solidFill>
      </dgm:spPr>
      <dgm:t>
        <a:bodyPr/>
        <a:lstStyle/>
        <a:p>
          <a:pPr marL="282575" marR="0" indent="-169863" defTabSz="914400" eaLnBrk="1" fontAlgn="auto" latinLnBrk="0" hangingPunct="1">
            <a:lnSpc>
              <a:spcPct val="100000"/>
            </a:lnSpc>
            <a:spcBef>
              <a:spcPts val="0"/>
            </a:spcBef>
            <a:spcAft>
              <a:spcPts val="0"/>
            </a:spcAft>
            <a:buClrTx/>
            <a:buSzTx/>
            <a:buFontTx/>
            <a:buNone/>
            <a:tabLst/>
            <a:defRPr/>
          </a:pPr>
          <a:r>
            <a:rPr lang="en-US" sz="1600" dirty="0">
              <a:solidFill>
                <a:srgbClr val="002060"/>
              </a:solidFill>
            </a:rPr>
            <a:t>Accredited over 142 hospitals</a:t>
          </a:r>
        </a:p>
      </dgm:t>
    </dgm:pt>
    <dgm:pt modelId="{013066C7-1631-47A5-82A0-7F52DD3F06F1}" type="parTrans" cxnId="{98C6267D-0562-44A4-97EA-6AEC0B1525DE}">
      <dgm:prSet/>
      <dgm:spPr/>
      <dgm:t>
        <a:bodyPr/>
        <a:lstStyle/>
        <a:p>
          <a:endParaRPr lang="en-US"/>
        </a:p>
      </dgm:t>
    </dgm:pt>
    <dgm:pt modelId="{3C25D32C-0EB0-44E9-9DDB-427E9512BC5F}" type="sibTrans" cxnId="{98C6267D-0562-44A4-97EA-6AEC0B1525DE}">
      <dgm:prSet/>
      <dgm:spPr/>
      <dgm:t>
        <a:bodyPr/>
        <a:lstStyle/>
        <a:p>
          <a:endParaRPr lang="en-US"/>
        </a:p>
      </dgm:t>
    </dgm:pt>
    <dgm:pt modelId="{C58731B1-AC8A-432F-B259-D5148DD8C4B6}">
      <dgm:prSet custT="1"/>
      <dgm:spPr>
        <a:solidFill>
          <a:srgbClr val="66FFFF"/>
        </a:solidFill>
      </dgm:spPr>
      <dgm:t>
        <a:bodyPr/>
        <a:lstStyle/>
        <a:p>
          <a:pPr marL="225425" marR="0" indent="-225425" defTabSz="914400" eaLnBrk="1" fontAlgn="auto" latinLnBrk="0" hangingPunct="1">
            <a:lnSpc>
              <a:spcPct val="100000"/>
            </a:lnSpc>
            <a:spcBef>
              <a:spcPts val="0"/>
            </a:spcBef>
            <a:spcAft>
              <a:spcPts val="0"/>
            </a:spcAft>
            <a:buClrTx/>
            <a:buSzTx/>
            <a:buFontTx/>
            <a:buNone/>
            <a:tabLst/>
            <a:defRPr/>
          </a:pPr>
          <a:r>
            <a:rPr lang="en-US" sz="1600" dirty="0">
              <a:solidFill>
                <a:srgbClr val="002060"/>
              </a:solidFill>
            </a:rPr>
            <a:t>National Accreditation Body for healthcare facilities and services</a:t>
          </a:r>
        </a:p>
      </dgm:t>
    </dgm:pt>
    <dgm:pt modelId="{F94640BF-43E9-4732-9031-A719CADBEE83}" type="parTrans" cxnId="{14D6408E-A712-45FB-A410-B3FF9BCC30B1}">
      <dgm:prSet/>
      <dgm:spPr/>
      <dgm:t>
        <a:bodyPr/>
        <a:lstStyle/>
        <a:p>
          <a:endParaRPr lang="en-US"/>
        </a:p>
      </dgm:t>
    </dgm:pt>
    <dgm:pt modelId="{AC55C57D-8417-49AD-9D51-7B657EEB8476}" type="sibTrans" cxnId="{14D6408E-A712-45FB-A410-B3FF9BCC30B1}">
      <dgm:prSet/>
      <dgm:spPr/>
      <dgm:t>
        <a:bodyPr/>
        <a:lstStyle/>
        <a:p>
          <a:endParaRPr lang="en-US"/>
        </a:p>
      </dgm:t>
    </dgm:pt>
    <dgm:pt modelId="{55C7C46A-8F04-40CD-9262-982B42488A25}">
      <dgm:prSet custT="1"/>
      <dgm:spPr>
        <a:solidFill>
          <a:srgbClr val="66FFFF"/>
        </a:solidFill>
      </dgm:spPr>
      <dgm:t>
        <a:bodyPr/>
        <a:lstStyle/>
        <a:p>
          <a:pPr marL="225425" marR="0" indent="-225425" defTabSz="914400" eaLnBrk="1" fontAlgn="auto" latinLnBrk="0" hangingPunct="1">
            <a:lnSpc>
              <a:spcPct val="100000"/>
            </a:lnSpc>
            <a:spcBef>
              <a:spcPts val="0"/>
            </a:spcBef>
            <a:spcAft>
              <a:spcPts val="0"/>
            </a:spcAft>
            <a:buClrTx/>
            <a:buSzTx/>
            <a:buFontTx/>
            <a:buNone/>
            <a:tabLst/>
            <a:defRPr/>
          </a:pPr>
          <a:r>
            <a:rPr lang="en-US" sz="1600" dirty="0" err="1">
              <a:solidFill>
                <a:srgbClr val="002060"/>
              </a:solidFill>
            </a:rPr>
            <a:t>Recognised</a:t>
          </a:r>
          <a:r>
            <a:rPr lang="en-US" sz="1600" dirty="0">
              <a:solidFill>
                <a:srgbClr val="002060"/>
              </a:solidFill>
            </a:rPr>
            <a:t> by Standards Malaysia</a:t>
          </a:r>
        </a:p>
      </dgm:t>
    </dgm:pt>
    <dgm:pt modelId="{0D7F0A97-AD49-419E-902F-83739ADACDF3}" type="parTrans" cxnId="{DDC192A1-AF7B-4450-88A7-0DD5FBCDE75B}">
      <dgm:prSet/>
      <dgm:spPr/>
      <dgm:t>
        <a:bodyPr/>
        <a:lstStyle/>
        <a:p>
          <a:endParaRPr lang="en-US"/>
        </a:p>
      </dgm:t>
    </dgm:pt>
    <dgm:pt modelId="{952F26CE-DF67-4F82-AB21-84135BD26AD4}" type="sibTrans" cxnId="{DDC192A1-AF7B-4450-88A7-0DD5FBCDE75B}">
      <dgm:prSet/>
      <dgm:spPr/>
      <dgm:t>
        <a:bodyPr/>
        <a:lstStyle/>
        <a:p>
          <a:endParaRPr lang="en-US"/>
        </a:p>
      </dgm:t>
    </dgm:pt>
    <dgm:pt modelId="{79FF61D2-0092-44A6-A747-687B26ED2021}">
      <dgm:prSet custT="1"/>
      <dgm:spPr>
        <a:solidFill>
          <a:srgbClr val="66FFFF"/>
        </a:solidFill>
      </dgm:spPr>
      <dgm:t>
        <a:bodyPr/>
        <a:lstStyle/>
        <a:p>
          <a:pPr marL="225425" marR="0" indent="-225425" defTabSz="914400" eaLnBrk="1" fontAlgn="auto" latinLnBrk="0" hangingPunct="1">
            <a:lnSpc>
              <a:spcPct val="100000"/>
            </a:lnSpc>
            <a:spcBef>
              <a:spcPts val="0"/>
            </a:spcBef>
            <a:spcAft>
              <a:spcPts val="0"/>
            </a:spcAft>
            <a:buClrTx/>
            <a:buSzTx/>
            <a:buFontTx/>
            <a:buNone/>
            <a:tabLst/>
            <a:defRPr/>
          </a:pPr>
          <a:r>
            <a:rPr lang="en-US" sz="1600" dirty="0">
              <a:solidFill>
                <a:srgbClr val="002060"/>
              </a:solidFill>
            </a:rPr>
            <a:t>Internationally certified by </a:t>
          </a:r>
          <a:r>
            <a:rPr lang="en-US" sz="1600" dirty="0" err="1">
              <a:solidFill>
                <a:srgbClr val="002060"/>
              </a:solidFill>
            </a:rPr>
            <a:t>ISQua</a:t>
          </a:r>
          <a:endParaRPr lang="en-US" sz="1600" dirty="0">
            <a:solidFill>
              <a:srgbClr val="002060"/>
            </a:solidFill>
          </a:endParaRPr>
        </a:p>
        <a:p>
          <a:pPr marL="57150" indent="0" defTabSz="400050">
            <a:lnSpc>
              <a:spcPct val="90000"/>
            </a:lnSpc>
            <a:spcBef>
              <a:spcPct val="0"/>
            </a:spcBef>
            <a:spcAft>
              <a:spcPct val="15000"/>
            </a:spcAft>
            <a:buNone/>
          </a:pPr>
          <a:endParaRPr lang="en-US" sz="900" dirty="0">
            <a:solidFill>
              <a:schemeClr val="tx1"/>
            </a:solidFill>
          </a:endParaRPr>
        </a:p>
      </dgm:t>
    </dgm:pt>
    <dgm:pt modelId="{FEC2A25A-9DF2-4ACE-9409-7B3D2AFFEEDF}" type="parTrans" cxnId="{482E2B70-C1C7-443E-9358-BF7CCAE59C9E}">
      <dgm:prSet/>
      <dgm:spPr/>
      <dgm:t>
        <a:bodyPr/>
        <a:lstStyle/>
        <a:p>
          <a:endParaRPr lang="en-US"/>
        </a:p>
      </dgm:t>
    </dgm:pt>
    <dgm:pt modelId="{51B9091C-FD00-4C56-B4F0-EC46D110DA8C}" type="sibTrans" cxnId="{482E2B70-C1C7-443E-9358-BF7CCAE59C9E}">
      <dgm:prSet/>
      <dgm:spPr/>
      <dgm:t>
        <a:bodyPr/>
        <a:lstStyle/>
        <a:p>
          <a:endParaRPr lang="en-US"/>
        </a:p>
      </dgm:t>
    </dgm:pt>
    <dgm:pt modelId="{F22EB070-FF47-4357-A58C-43B9AFB30AD4}">
      <dgm:prSet custT="1"/>
      <dgm:spPr>
        <a:solidFill>
          <a:srgbClr val="66FFFF"/>
        </a:solidFill>
      </dgm:spPr>
      <dgm:t>
        <a:bodyPr/>
        <a:lstStyle/>
        <a:p>
          <a:pPr marL="282575" marR="0" indent="-169863" defTabSz="914400" eaLnBrk="1" fontAlgn="auto" latinLnBrk="0" hangingPunct="1">
            <a:lnSpc>
              <a:spcPct val="100000"/>
            </a:lnSpc>
            <a:spcBef>
              <a:spcPts val="0"/>
            </a:spcBef>
            <a:spcAft>
              <a:spcPts val="0"/>
            </a:spcAft>
            <a:buClrTx/>
            <a:buSzTx/>
            <a:buFontTx/>
            <a:buNone/>
            <a:tabLst/>
            <a:defRPr/>
          </a:pPr>
          <a:r>
            <a:rPr lang="en-US" sz="1600" dirty="0">
              <a:solidFill>
                <a:srgbClr val="002060"/>
              </a:solidFill>
            </a:rPr>
            <a:t>Non-profit</a:t>
          </a:r>
        </a:p>
      </dgm:t>
    </dgm:pt>
    <dgm:pt modelId="{E7E63686-E9D1-400C-BECC-8007E736E537}" type="sibTrans" cxnId="{D125F5ED-7B10-4325-828B-CC9A1F1260D7}">
      <dgm:prSet/>
      <dgm:spPr/>
      <dgm:t>
        <a:bodyPr/>
        <a:lstStyle/>
        <a:p>
          <a:endParaRPr lang="en-US"/>
        </a:p>
      </dgm:t>
    </dgm:pt>
    <dgm:pt modelId="{9148071D-69F3-4786-9A6A-E33C37E0C8F4}" type="parTrans" cxnId="{D125F5ED-7B10-4325-828B-CC9A1F1260D7}">
      <dgm:prSet/>
      <dgm:spPr/>
      <dgm:t>
        <a:bodyPr/>
        <a:lstStyle/>
        <a:p>
          <a:endParaRPr lang="en-US"/>
        </a:p>
      </dgm:t>
    </dgm:pt>
    <dgm:pt modelId="{B953324D-CDFE-462F-A8F8-FCE9160B8EE1}" type="pres">
      <dgm:prSet presAssocID="{381F8059-2E2D-4FCF-A2F3-4F12E2B1273C}" presName="cycle" presStyleCnt="0">
        <dgm:presLayoutVars>
          <dgm:chMax val="1"/>
          <dgm:dir/>
          <dgm:animLvl val="ctr"/>
          <dgm:resizeHandles val="exact"/>
        </dgm:presLayoutVars>
      </dgm:prSet>
      <dgm:spPr/>
    </dgm:pt>
    <dgm:pt modelId="{80857F28-C83E-4109-A7A4-C0F807C72BDF}" type="pres">
      <dgm:prSet presAssocID="{1EBD67F2-9009-4CC8-9805-D8B8F400AEDD}" presName="centerShape" presStyleLbl="node0" presStyleIdx="0" presStyleCnt="1" custScaleX="111228" custScaleY="107607" custLinFactNeighborX="1418" custLinFactNeighborY="2082"/>
      <dgm:spPr/>
    </dgm:pt>
    <dgm:pt modelId="{0FB58AC4-AAB7-4E59-B67D-BA546149D2C5}" type="pres">
      <dgm:prSet presAssocID="{8343D942-51B2-4730-A2EE-C1C05BC4A8F5}" presName="Name9" presStyleLbl="parChTrans1D2" presStyleIdx="0" presStyleCnt="3"/>
      <dgm:spPr/>
    </dgm:pt>
    <dgm:pt modelId="{0D004D81-1CED-4C26-814F-FC8A8B2E6711}" type="pres">
      <dgm:prSet presAssocID="{8343D942-51B2-4730-A2EE-C1C05BC4A8F5}" presName="connTx" presStyleLbl="parChTrans1D2" presStyleIdx="0" presStyleCnt="3"/>
      <dgm:spPr/>
    </dgm:pt>
    <dgm:pt modelId="{448F3B62-6D17-4E46-940B-0AE0486CF772}" type="pres">
      <dgm:prSet presAssocID="{6FF24EE7-05AC-405B-A8D9-5649DB1F8798}" presName="node" presStyleLbl="node1" presStyleIdx="0" presStyleCnt="3" custScaleX="163148" custScaleY="106760" custRadScaleRad="88364" custRadScaleInc="4022">
        <dgm:presLayoutVars>
          <dgm:bulletEnabled val="1"/>
        </dgm:presLayoutVars>
      </dgm:prSet>
      <dgm:spPr/>
    </dgm:pt>
    <dgm:pt modelId="{1CE178ED-09A5-4F87-9970-8F245911963B}" type="pres">
      <dgm:prSet presAssocID="{C53EA727-392A-4E3B-AFB1-C24FE1C0FDFF}" presName="Name9" presStyleLbl="parChTrans1D2" presStyleIdx="1" presStyleCnt="3"/>
      <dgm:spPr/>
    </dgm:pt>
    <dgm:pt modelId="{AD354BB3-6016-408B-86A9-C66F975505D3}" type="pres">
      <dgm:prSet presAssocID="{C53EA727-392A-4E3B-AFB1-C24FE1C0FDFF}" presName="connTx" presStyleLbl="parChTrans1D2" presStyleIdx="1" presStyleCnt="3"/>
      <dgm:spPr/>
    </dgm:pt>
    <dgm:pt modelId="{ACAD0363-2E21-47BE-A82B-F561F3B61E65}" type="pres">
      <dgm:prSet presAssocID="{0ACF766B-03E8-4266-B8B2-FC24E48B46F2}" presName="node" presStyleLbl="node1" presStyleIdx="1" presStyleCnt="3" custScaleX="160228" custScaleY="157211" custRadScaleRad="119901" custRadScaleInc="-28804">
        <dgm:presLayoutVars>
          <dgm:bulletEnabled val="1"/>
        </dgm:presLayoutVars>
      </dgm:prSet>
      <dgm:spPr/>
    </dgm:pt>
    <dgm:pt modelId="{8B581F5A-D5F3-43F3-922E-0F06DFB12E8E}" type="pres">
      <dgm:prSet presAssocID="{0FC70496-75A8-4FE7-A2FF-3BD030922A4F}" presName="Name9" presStyleLbl="parChTrans1D2" presStyleIdx="2" presStyleCnt="3"/>
      <dgm:spPr/>
    </dgm:pt>
    <dgm:pt modelId="{A2BA06CB-E9F5-463D-901C-C15A33CE3586}" type="pres">
      <dgm:prSet presAssocID="{0FC70496-75A8-4FE7-A2FF-3BD030922A4F}" presName="connTx" presStyleLbl="parChTrans1D2" presStyleIdx="2" presStyleCnt="3"/>
      <dgm:spPr/>
    </dgm:pt>
    <dgm:pt modelId="{BDD1EE80-ABD3-4A48-B6B9-C3FF94104388}" type="pres">
      <dgm:prSet presAssocID="{188DD088-2B24-440F-AB0E-4301D9AAD896}" presName="node" presStyleLbl="node1" presStyleIdx="2" presStyleCnt="3" custScaleX="161186" custScaleY="159152" custRadScaleRad="114627" custRadScaleInc="27188">
        <dgm:presLayoutVars>
          <dgm:bulletEnabled val="1"/>
        </dgm:presLayoutVars>
      </dgm:prSet>
      <dgm:spPr/>
    </dgm:pt>
  </dgm:ptLst>
  <dgm:cxnLst>
    <dgm:cxn modelId="{6481C604-7458-4F9E-9DA3-A5942DF71FAB}" srcId="{1EBD67F2-9009-4CC8-9805-D8B8F400AEDD}" destId="{188DD088-2B24-440F-AB0E-4301D9AAD896}" srcOrd="2" destOrd="0" parTransId="{0FC70496-75A8-4FE7-A2FF-3BD030922A4F}" sibTransId="{D183B61E-5E24-4227-9F2B-587E9669EC2F}"/>
    <dgm:cxn modelId="{9648F60C-2CCD-4FD6-B1B0-E213BC1A192D}" type="presOf" srcId="{EEC12165-F083-4ADD-82D7-2B64E7568E0F}" destId="{BDD1EE80-ABD3-4A48-B6B9-C3FF94104388}" srcOrd="0" destOrd="1" presId="urn:microsoft.com/office/officeart/2005/8/layout/radial1"/>
    <dgm:cxn modelId="{83CADF1B-5E99-4157-9509-4F4E1A73C563}" type="presOf" srcId="{437FFA0A-29E8-49E6-8539-58016FFAD642}" destId="{BDD1EE80-ABD3-4A48-B6B9-C3FF94104388}" srcOrd="0" destOrd="2" presId="urn:microsoft.com/office/officeart/2005/8/layout/radial1"/>
    <dgm:cxn modelId="{2AA03334-891E-4AFC-A863-552D64AF7A1F}" srcId="{188DD088-2B24-440F-AB0E-4301D9AAD896}" destId="{EEC12165-F083-4ADD-82D7-2B64E7568E0F}" srcOrd="0" destOrd="0" parTransId="{62B6ABF3-8855-4AF7-8C3C-D7F0FD424BF8}" sibTransId="{99A87071-36C2-47B5-9FA6-742CFD82CD59}"/>
    <dgm:cxn modelId="{00F4C93D-04CF-4E09-84B7-1FEE7F14842A}" srcId="{6FF24EE7-05AC-405B-A8D9-5649DB1F8798}" destId="{632239C2-DEB9-4028-9E54-9876824227B5}" srcOrd="1" destOrd="0" parTransId="{241BD4D0-D99D-4AF8-BB56-5C2450DC52B0}" sibTransId="{15D2CA86-A775-45C9-9961-7A34394742BF}"/>
    <dgm:cxn modelId="{20B78043-FC33-4EF7-B2C5-1FDF6B8536B9}" type="presOf" srcId="{6FF24EE7-05AC-405B-A8D9-5649DB1F8798}" destId="{448F3B62-6D17-4E46-940B-0AE0486CF772}" srcOrd="0" destOrd="0" presId="urn:microsoft.com/office/officeart/2005/8/layout/radial1"/>
    <dgm:cxn modelId="{41298266-76D4-487D-9A0C-15084DF95920}" type="presOf" srcId="{F22EB070-FF47-4357-A58C-43B9AFB30AD4}" destId="{448F3B62-6D17-4E46-940B-0AE0486CF772}" srcOrd="0" destOrd="1" presId="urn:microsoft.com/office/officeart/2005/8/layout/radial1"/>
    <dgm:cxn modelId="{011F9446-3E9E-48D3-AE19-FA008E0CBEF8}" type="presOf" srcId="{0FC70496-75A8-4FE7-A2FF-3BD030922A4F}" destId="{8B581F5A-D5F3-43F3-922E-0F06DFB12E8E}" srcOrd="0" destOrd="0" presId="urn:microsoft.com/office/officeart/2005/8/layout/radial1"/>
    <dgm:cxn modelId="{E6670D6D-B0F0-4FA3-ABE3-07398AC4D144}" type="presOf" srcId="{C58731B1-AC8A-432F-B259-D5148DD8C4B6}" destId="{ACAD0363-2E21-47BE-A82B-F561F3B61E65}" srcOrd="0" destOrd="1" presId="urn:microsoft.com/office/officeart/2005/8/layout/radial1"/>
    <dgm:cxn modelId="{3DD6D14D-CD8D-4E80-A280-A34ACCE32DB3}" type="presOf" srcId="{0ACF766B-03E8-4266-B8B2-FC24E48B46F2}" destId="{ACAD0363-2E21-47BE-A82B-F561F3B61E65}" srcOrd="0" destOrd="0" presId="urn:microsoft.com/office/officeart/2005/8/layout/radial1"/>
    <dgm:cxn modelId="{4CC02D6F-9604-41F7-8CB9-FFC8C6CE6534}" type="presOf" srcId="{C53EA727-392A-4E3B-AFB1-C24FE1C0FDFF}" destId="{1CE178ED-09A5-4F87-9970-8F245911963B}" srcOrd="0" destOrd="0" presId="urn:microsoft.com/office/officeart/2005/8/layout/radial1"/>
    <dgm:cxn modelId="{482E2B70-C1C7-443E-9358-BF7CCAE59C9E}" srcId="{0ACF766B-03E8-4266-B8B2-FC24E48B46F2}" destId="{79FF61D2-0092-44A6-A747-687B26ED2021}" srcOrd="2" destOrd="0" parTransId="{FEC2A25A-9DF2-4ACE-9409-7B3D2AFFEEDF}" sibTransId="{51B9091C-FD00-4C56-B4F0-EC46D110DA8C}"/>
    <dgm:cxn modelId="{90510651-B61E-4AF2-975D-83D49A6DE30D}" srcId="{381F8059-2E2D-4FCF-A2F3-4F12E2B1273C}" destId="{1EBD67F2-9009-4CC8-9805-D8B8F400AEDD}" srcOrd="0" destOrd="0" parTransId="{624B2348-F6F2-4C7B-BD6A-3772E06F35B0}" sibTransId="{2AA13F1B-13EF-487B-AF0A-14DBA7F4C3C1}"/>
    <dgm:cxn modelId="{04DFBA72-65B8-45E6-99F6-18A8F4144D16}" srcId="{1EBD67F2-9009-4CC8-9805-D8B8F400AEDD}" destId="{0ACF766B-03E8-4266-B8B2-FC24E48B46F2}" srcOrd="1" destOrd="0" parTransId="{C53EA727-392A-4E3B-AFB1-C24FE1C0FDFF}" sibTransId="{7B4883D8-1388-403A-A767-AF61C7A40798}"/>
    <dgm:cxn modelId="{76313853-7556-4140-AA06-F44544B5867B}" srcId="{1EBD67F2-9009-4CC8-9805-D8B8F400AEDD}" destId="{6FF24EE7-05AC-405B-A8D9-5649DB1F8798}" srcOrd="0" destOrd="0" parTransId="{8343D942-51B2-4730-A2EE-C1C05BC4A8F5}" sibTransId="{AD93BFDC-E302-4DD4-97C6-E5C328B725EA}"/>
    <dgm:cxn modelId="{553ED576-22BC-4AD8-BA45-31674A6EF9E3}" type="presOf" srcId="{55C7C46A-8F04-40CD-9262-982B42488A25}" destId="{ACAD0363-2E21-47BE-A82B-F561F3B61E65}" srcOrd="0" destOrd="2" presId="urn:microsoft.com/office/officeart/2005/8/layout/radial1"/>
    <dgm:cxn modelId="{98C6267D-0562-44A4-97EA-6AEC0B1525DE}" srcId="{6FF24EE7-05AC-405B-A8D9-5649DB1F8798}" destId="{6A87B989-7E61-4A37-B266-19C185877B36}" srcOrd="3" destOrd="0" parTransId="{013066C7-1631-47A5-82A0-7F52DD3F06F1}" sibTransId="{3C25D32C-0EB0-44E9-9DDB-427E9512BC5F}"/>
    <dgm:cxn modelId="{826FFB83-A8AE-4D29-B9A0-6CFECAA8F96F}" type="presOf" srcId="{2BC628C7-DFBD-4394-83AA-6219DD391853}" destId="{448F3B62-6D17-4E46-940B-0AE0486CF772}" srcOrd="0" destOrd="3" presId="urn:microsoft.com/office/officeart/2005/8/layout/radial1"/>
    <dgm:cxn modelId="{BCCBA287-59C8-4C37-A042-6A1A0696C9AF}" type="presOf" srcId="{188DD088-2B24-440F-AB0E-4301D9AAD896}" destId="{BDD1EE80-ABD3-4A48-B6B9-C3FF94104388}" srcOrd="0" destOrd="0" presId="urn:microsoft.com/office/officeart/2005/8/layout/radial1"/>
    <dgm:cxn modelId="{14D6408E-A712-45FB-A410-B3FF9BCC30B1}" srcId="{0ACF766B-03E8-4266-B8B2-FC24E48B46F2}" destId="{C58731B1-AC8A-432F-B259-D5148DD8C4B6}" srcOrd="0" destOrd="0" parTransId="{F94640BF-43E9-4732-9031-A719CADBEE83}" sibTransId="{AC55C57D-8417-49AD-9D51-7B657EEB8476}"/>
    <dgm:cxn modelId="{E1C6318F-1854-4AE5-B3E8-1E6DEC1AB3D6}" type="presOf" srcId="{6A87B989-7E61-4A37-B266-19C185877B36}" destId="{448F3B62-6D17-4E46-940B-0AE0486CF772}" srcOrd="0" destOrd="4" presId="urn:microsoft.com/office/officeart/2005/8/layout/radial1"/>
    <dgm:cxn modelId="{50EA788F-5AD0-41C2-B9C9-EAECBC312277}" type="presOf" srcId="{632239C2-DEB9-4028-9E54-9876824227B5}" destId="{448F3B62-6D17-4E46-940B-0AE0486CF772}" srcOrd="0" destOrd="2" presId="urn:microsoft.com/office/officeart/2005/8/layout/radial1"/>
    <dgm:cxn modelId="{280B3390-1348-4C29-AB40-070AE1FCC9C6}" type="presOf" srcId="{8343D942-51B2-4730-A2EE-C1C05BC4A8F5}" destId="{0FB58AC4-AAB7-4E59-B67D-BA546149D2C5}" srcOrd="0" destOrd="0" presId="urn:microsoft.com/office/officeart/2005/8/layout/radial1"/>
    <dgm:cxn modelId="{6B6CC492-B79B-47BC-8B0A-53798AF582E7}" type="presOf" srcId="{79FF61D2-0092-44A6-A747-687B26ED2021}" destId="{ACAD0363-2E21-47BE-A82B-F561F3B61E65}" srcOrd="0" destOrd="3" presId="urn:microsoft.com/office/officeart/2005/8/layout/radial1"/>
    <dgm:cxn modelId="{DDC192A1-AF7B-4450-88A7-0DD5FBCDE75B}" srcId="{0ACF766B-03E8-4266-B8B2-FC24E48B46F2}" destId="{55C7C46A-8F04-40CD-9262-982B42488A25}" srcOrd="1" destOrd="0" parTransId="{0D7F0A97-AD49-419E-902F-83739ADACDF3}" sibTransId="{952F26CE-DF67-4F82-AB21-84135BD26AD4}"/>
    <dgm:cxn modelId="{B031E0A3-EE03-4E64-9E90-E34B541B0140}" srcId="{6FF24EE7-05AC-405B-A8D9-5649DB1F8798}" destId="{2BC628C7-DFBD-4394-83AA-6219DD391853}" srcOrd="2" destOrd="0" parTransId="{6EE5C02F-D3ED-467F-A7E2-FFA29811CFAB}" sibTransId="{8F845E8E-3F2D-428F-983F-8E009086B7D1}"/>
    <dgm:cxn modelId="{95D94EAA-E73E-4E1A-A9D8-6A0D45892486}" type="presOf" srcId="{C53EA727-392A-4E3B-AFB1-C24FE1C0FDFF}" destId="{AD354BB3-6016-408B-86A9-C66F975505D3}" srcOrd="1" destOrd="0" presId="urn:microsoft.com/office/officeart/2005/8/layout/radial1"/>
    <dgm:cxn modelId="{B3F930CD-2AB6-4CEA-9DCE-084B26CC7241}" type="presOf" srcId="{8343D942-51B2-4730-A2EE-C1C05BC4A8F5}" destId="{0D004D81-1CED-4C26-814F-FC8A8B2E6711}" srcOrd="1" destOrd="0" presId="urn:microsoft.com/office/officeart/2005/8/layout/radial1"/>
    <dgm:cxn modelId="{BF7BF4D0-49F4-4D48-80E9-3DE35F59B7AD}" type="presOf" srcId="{381F8059-2E2D-4FCF-A2F3-4F12E2B1273C}" destId="{B953324D-CDFE-462F-A8F8-FCE9160B8EE1}" srcOrd="0" destOrd="0" presId="urn:microsoft.com/office/officeart/2005/8/layout/radial1"/>
    <dgm:cxn modelId="{6B6014E9-733B-4DC8-BAF7-53BC116146FD}" type="presOf" srcId="{1EBD67F2-9009-4CC8-9805-D8B8F400AEDD}" destId="{80857F28-C83E-4109-A7A4-C0F807C72BDF}" srcOrd="0" destOrd="0" presId="urn:microsoft.com/office/officeart/2005/8/layout/radial1"/>
    <dgm:cxn modelId="{C503CBEA-23AC-4383-A1FD-E9C0BAC6D675}" type="presOf" srcId="{0FC70496-75A8-4FE7-A2FF-3BD030922A4F}" destId="{A2BA06CB-E9F5-463D-901C-C15A33CE3586}" srcOrd="1" destOrd="0" presId="urn:microsoft.com/office/officeart/2005/8/layout/radial1"/>
    <dgm:cxn modelId="{D125F5ED-7B10-4325-828B-CC9A1F1260D7}" srcId="{6FF24EE7-05AC-405B-A8D9-5649DB1F8798}" destId="{F22EB070-FF47-4357-A58C-43B9AFB30AD4}" srcOrd="0" destOrd="0" parTransId="{9148071D-69F3-4786-9A6A-E33C37E0C8F4}" sibTransId="{E7E63686-E9D1-400C-BECC-8007E736E537}"/>
    <dgm:cxn modelId="{5A11BFF3-12B9-43EF-A344-E772D46DC6E3}" srcId="{188DD088-2B24-440F-AB0E-4301D9AAD896}" destId="{437FFA0A-29E8-49E6-8539-58016FFAD642}" srcOrd="1" destOrd="0" parTransId="{F49B007F-3DE8-40E2-B67B-9D91D17F1DA0}" sibTransId="{D804A7EE-1E4A-4648-A1DD-CC596008A1B4}"/>
    <dgm:cxn modelId="{C24842FF-AA46-4F67-8911-A09F17DE8F45}" type="presParOf" srcId="{B953324D-CDFE-462F-A8F8-FCE9160B8EE1}" destId="{80857F28-C83E-4109-A7A4-C0F807C72BDF}" srcOrd="0" destOrd="0" presId="urn:microsoft.com/office/officeart/2005/8/layout/radial1"/>
    <dgm:cxn modelId="{702F2706-B8AE-4122-89ED-62A4CD4DEC6C}" type="presParOf" srcId="{B953324D-CDFE-462F-A8F8-FCE9160B8EE1}" destId="{0FB58AC4-AAB7-4E59-B67D-BA546149D2C5}" srcOrd="1" destOrd="0" presId="urn:microsoft.com/office/officeart/2005/8/layout/radial1"/>
    <dgm:cxn modelId="{2989BD56-6DFA-4830-8D20-06D2F285C2C8}" type="presParOf" srcId="{0FB58AC4-AAB7-4E59-B67D-BA546149D2C5}" destId="{0D004D81-1CED-4C26-814F-FC8A8B2E6711}" srcOrd="0" destOrd="0" presId="urn:microsoft.com/office/officeart/2005/8/layout/radial1"/>
    <dgm:cxn modelId="{639EC527-C2FD-4B0D-9B09-8341F7CECE94}" type="presParOf" srcId="{B953324D-CDFE-462F-A8F8-FCE9160B8EE1}" destId="{448F3B62-6D17-4E46-940B-0AE0486CF772}" srcOrd="2" destOrd="0" presId="urn:microsoft.com/office/officeart/2005/8/layout/radial1"/>
    <dgm:cxn modelId="{4BFE1029-DE0D-47E1-9063-D9995BC7BD39}" type="presParOf" srcId="{B953324D-CDFE-462F-A8F8-FCE9160B8EE1}" destId="{1CE178ED-09A5-4F87-9970-8F245911963B}" srcOrd="3" destOrd="0" presId="urn:microsoft.com/office/officeart/2005/8/layout/radial1"/>
    <dgm:cxn modelId="{6E368F50-A20E-47FF-BAE9-6EF90435D2D0}" type="presParOf" srcId="{1CE178ED-09A5-4F87-9970-8F245911963B}" destId="{AD354BB3-6016-408B-86A9-C66F975505D3}" srcOrd="0" destOrd="0" presId="urn:microsoft.com/office/officeart/2005/8/layout/radial1"/>
    <dgm:cxn modelId="{E01D2B62-92A9-439F-82FF-A1A50312DA83}" type="presParOf" srcId="{B953324D-CDFE-462F-A8F8-FCE9160B8EE1}" destId="{ACAD0363-2E21-47BE-A82B-F561F3B61E65}" srcOrd="4" destOrd="0" presId="urn:microsoft.com/office/officeart/2005/8/layout/radial1"/>
    <dgm:cxn modelId="{A50EAE7C-8714-4AF1-8591-4572C740F118}" type="presParOf" srcId="{B953324D-CDFE-462F-A8F8-FCE9160B8EE1}" destId="{8B581F5A-D5F3-43F3-922E-0F06DFB12E8E}" srcOrd="5" destOrd="0" presId="urn:microsoft.com/office/officeart/2005/8/layout/radial1"/>
    <dgm:cxn modelId="{D67BEB10-BC52-4A3C-A638-7A62B7D7FC70}" type="presParOf" srcId="{8B581F5A-D5F3-43F3-922E-0F06DFB12E8E}" destId="{A2BA06CB-E9F5-463D-901C-C15A33CE3586}" srcOrd="0" destOrd="0" presId="urn:microsoft.com/office/officeart/2005/8/layout/radial1"/>
    <dgm:cxn modelId="{DDBFBF2E-4C36-4054-AD5A-AD545E1406A5}" type="presParOf" srcId="{B953324D-CDFE-462F-A8F8-FCE9160B8EE1}" destId="{BDD1EE80-ABD3-4A48-B6B9-C3FF94104388}"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3D887-812D-43F9-AD06-BAC930EB812F}" type="doc">
      <dgm:prSet loTypeId="urn:microsoft.com/office/officeart/2005/8/layout/pyramid1" loCatId="pyramid" qsTypeId="urn:microsoft.com/office/officeart/2005/8/quickstyle/simple1" qsCatId="simple" csTypeId="urn:microsoft.com/office/officeart/2005/8/colors/accent1_2" csCatId="accent1" phldr="1"/>
      <dgm:spPr/>
    </dgm:pt>
    <dgm:pt modelId="{3DFB1826-720B-4E81-AD52-73C82B477F4A}">
      <dgm:prSet phldrT="[Text]" custT="1"/>
      <dgm:spPr/>
      <dgm:t>
        <a:bodyPr/>
        <a:lstStyle/>
        <a:p>
          <a:endParaRPr lang="en-US" sz="1400" dirty="0"/>
        </a:p>
        <a:p>
          <a:endParaRPr lang="en-US" sz="1400" dirty="0"/>
        </a:p>
        <a:p>
          <a:endParaRPr lang="en-US" sz="1400" dirty="0"/>
        </a:p>
        <a:p>
          <a:endParaRPr lang="en-US" sz="1400" dirty="0"/>
        </a:p>
        <a:p>
          <a:r>
            <a:rPr lang="en-US" sz="1600" b="1" dirty="0"/>
            <a:t>Certification:</a:t>
          </a:r>
        </a:p>
        <a:p>
          <a:r>
            <a:rPr lang="en-US" sz="1400" b="1" dirty="0"/>
            <a:t>High Performance </a:t>
          </a:r>
          <a:r>
            <a:rPr lang="en-US" sz="1400" b="1" dirty="0" err="1"/>
            <a:t>Organisation</a:t>
          </a:r>
          <a:endParaRPr lang="en-US" sz="1400" b="1" dirty="0"/>
        </a:p>
        <a:p>
          <a:r>
            <a:rPr lang="en-US" sz="1400" b="1" dirty="0"/>
            <a:t>( Safe Healthcare Facilities &amp; Services</a:t>
          </a:r>
          <a:r>
            <a:rPr lang="en-US" sz="1400" b="0" dirty="0"/>
            <a:t>)</a:t>
          </a:r>
          <a:endParaRPr lang="en-MY" sz="1400" b="0" dirty="0"/>
        </a:p>
      </dgm:t>
    </dgm:pt>
    <dgm:pt modelId="{09D0C798-A29D-43C6-ACC7-DB552BD09D0F}" type="parTrans" cxnId="{15ED1E65-EA59-4DC1-930D-15A866D01755}">
      <dgm:prSet/>
      <dgm:spPr/>
      <dgm:t>
        <a:bodyPr/>
        <a:lstStyle/>
        <a:p>
          <a:endParaRPr lang="en-MY"/>
        </a:p>
      </dgm:t>
    </dgm:pt>
    <dgm:pt modelId="{9BF3802B-5225-4065-BDDF-009D3E1870CC}" type="sibTrans" cxnId="{15ED1E65-EA59-4DC1-930D-15A866D01755}">
      <dgm:prSet/>
      <dgm:spPr/>
      <dgm:t>
        <a:bodyPr/>
        <a:lstStyle/>
        <a:p>
          <a:endParaRPr lang="en-MY"/>
        </a:p>
      </dgm:t>
    </dgm:pt>
    <dgm:pt modelId="{7749DC0D-F713-41D8-92C2-E88F9EDCF750}">
      <dgm:prSet phldrT="[Text]" custT="1"/>
      <dgm:spPr/>
      <dgm:t>
        <a:bodyPr/>
        <a:lstStyle/>
        <a:p>
          <a:r>
            <a:rPr lang="en-US" sz="1800" b="1" dirty="0"/>
            <a:t>Pre-requisite: </a:t>
          </a:r>
          <a:r>
            <a:rPr lang="en-US" sz="1800" b="1" dirty="0" err="1"/>
            <a:t>Organisational</a:t>
          </a:r>
          <a:r>
            <a:rPr lang="en-US" sz="1800" b="1" dirty="0"/>
            <a:t> achievement in self-assessment and CQI</a:t>
          </a:r>
          <a:endParaRPr lang="en-MY" sz="1800" b="1" dirty="0"/>
        </a:p>
      </dgm:t>
    </dgm:pt>
    <dgm:pt modelId="{F299D308-48A4-4059-9827-4DA6738DFF05}" type="parTrans" cxnId="{A4940167-83EF-49F8-AC4D-842B11BD2979}">
      <dgm:prSet/>
      <dgm:spPr/>
      <dgm:t>
        <a:bodyPr/>
        <a:lstStyle/>
        <a:p>
          <a:endParaRPr lang="en-MY"/>
        </a:p>
      </dgm:t>
    </dgm:pt>
    <dgm:pt modelId="{DD87236A-3DAA-4C37-9034-EC9AF43530CA}" type="sibTrans" cxnId="{A4940167-83EF-49F8-AC4D-842B11BD2979}">
      <dgm:prSet/>
      <dgm:spPr/>
      <dgm:t>
        <a:bodyPr/>
        <a:lstStyle/>
        <a:p>
          <a:endParaRPr lang="en-MY"/>
        </a:p>
      </dgm:t>
    </dgm:pt>
    <dgm:pt modelId="{70553623-A97F-48B0-A0A3-D3A10ECCAD2C}">
      <dgm:prSet phldrT="[Text]" custT="1"/>
      <dgm:spPr/>
      <dgm:t>
        <a:bodyPr/>
        <a:lstStyle/>
        <a:p>
          <a:r>
            <a:rPr lang="en-US" sz="1600" b="1" dirty="0"/>
            <a:t>Accreditation Survey: Validation of </a:t>
          </a:r>
          <a:r>
            <a:rPr lang="en-US" sz="1600" b="1" dirty="0" err="1"/>
            <a:t>Organisation</a:t>
          </a:r>
          <a:r>
            <a:rPr lang="en-US" sz="1600" b="1" dirty="0"/>
            <a:t> – Wide Performance</a:t>
          </a:r>
          <a:endParaRPr lang="en-MY" sz="1600" b="1" dirty="0"/>
        </a:p>
      </dgm:t>
    </dgm:pt>
    <dgm:pt modelId="{9EECBF5E-9963-4472-9929-3A83D053F5AA}" type="parTrans" cxnId="{D2C514C2-8186-410A-A207-0C8E9A6B6B2C}">
      <dgm:prSet/>
      <dgm:spPr/>
      <dgm:t>
        <a:bodyPr/>
        <a:lstStyle/>
        <a:p>
          <a:endParaRPr lang="en-MY"/>
        </a:p>
      </dgm:t>
    </dgm:pt>
    <dgm:pt modelId="{12DE7F7F-A485-45C0-87A9-D18CEA654254}" type="sibTrans" cxnId="{D2C514C2-8186-410A-A207-0C8E9A6B6B2C}">
      <dgm:prSet/>
      <dgm:spPr/>
      <dgm:t>
        <a:bodyPr/>
        <a:lstStyle/>
        <a:p>
          <a:endParaRPr lang="en-MY"/>
        </a:p>
      </dgm:t>
    </dgm:pt>
    <dgm:pt modelId="{1FBD9665-460E-45DA-A70D-68CF979475AF}">
      <dgm:prSet phldrT="[Text]" custT="1"/>
      <dgm:spPr/>
      <dgm:t>
        <a:bodyPr/>
        <a:lstStyle/>
        <a:p>
          <a:r>
            <a:rPr lang="en-US" sz="1600" b="1" dirty="0"/>
            <a:t>Licensing (MOH)</a:t>
          </a:r>
        </a:p>
        <a:p>
          <a:r>
            <a:rPr lang="en-US" sz="1600" b="1" dirty="0"/>
            <a:t>Compliance to Private Health Care Facilities and Services Act 1998 &amp; Regulations 2006</a:t>
          </a:r>
          <a:endParaRPr lang="en-MY" sz="1600" b="1" dirty="0"/>
        </a:p>
      </dgm:t>
    </dgm:pt>
    <dgm:pt modelId="{0227A5B6-D64A-42AB-9CD9-9578AEA33218}" type="parTrans" cxnId="{4B02FD87-7E4B-4733-971F-FAA2F9F8F1D9}">
      <dgm:prSet/>
      <dgm:spPr/>
      <dgm:t>
        <a:bodyPr/>
        <a:lstStyle/>
        <a:p>
          <a:endParaRPr lang="en-MY"/>
        </a:p>
      </dgm:t>
    </dgm:pt>
    <dgm:pt modelId="{BFAA5B2D-8620-4567-A4DE-00DCEB01321A}" type="sibTrans" cxnId="{4B02FD87-7E4B-4733-971F-FAA2F9F8F1D9}">
      <dgm:prSet/>
      <dgm:spPr/>
      <dgm:t>
        <a:bodyPr/>
        <a:lstStyle/>
        <a:p>
          <a:endParaRPr lang="en-MY"/>
        </a:p>
      </dgm:t>
    </dgm:pt>
    <dgm:pt modelId="{9941DF3C-0007-4DD5-9197-517B557008E4}" type="pres">
      <dgm:prSet presAssocID="{7623D887-812D-43F9-AD06-BAC930EB812F}" presName="Name0" presStyleCnt="0">
        <dgm:presLayoutVars>
          <dgm:dir/>
          <dgm:animLvl val="lvl"/>
          <dgm:resizeHandles val="exact"/>
        </dgm:presLayoutVars>
      </dgm:prSet>
      <dgm:spPr/>
    </dgm:pt>
    <dgm:pt modelId="{CFBD2961-9C68-472D-9EC2-4656B3FF384B}" type="pres">
      <dgm:prSet presAssocID="{3DFB1826-720B-4E81-AD52-73C82B477F4A}" presName="Name8" presStyleCnt="0"/>
      <dgm:spPr/>
    </dgm:pt>
    <dgm:pt modelId="{27AEFE1F-4752-4594-B9AF-A4CA64E2E880}" type="pres">
      <dgm:prSet presAssocID="{3DFB1826-720B-4E81-AD52-73C82B477F4A}" presName="level" presStyleLbl="node1" presStyleIdx="0" presStyleCnt="4">
        <dgm:presLayoutVars>
          <dgm:chMax val="1"/>
          <dgm:bulletEnabled val="1"/>
        </dgm:presLayoutVars>
      </dgm:prSet>
      <dgm:spPr/>
    </dgm:pt>
    <dgm:pt modelId="{6CD3671B-811A-4D24-9FED-D146E1BCD6B4}" type="pres">
      <dgm:prSet presAssocID="{3DFB1826-720B-4E81-AD52-73C82B477F4A}" presName="levelTx" presStyleLbl="revTx" presStyleIdx="0" presStyleCnt="0">
        <dgm:presLayoutVars>
          <dgm:chMax val="1"/>
          <dgm:bulletEnabled val="1"/>
        </dgm:presLayoutVars>
      </dgm:prSet>
      <dgm:spPr/>
    </dgm:pt>
    <dgm:pt modelId="{70814710-8105-4D7F-84B5-65E4F2BB3DAD}" type="pres">
      <dgm:prSet presAssocID="{70553623-A97F-48B0-A0A3-D3A10ECCAD2C}" presName="Name8" presStyleCnt="0"/>
      <dgm:spPr/>
    </dgm:pt>
    <dgm:pt modelId="{AB2AE023-4BB2-43E5-B194-BB2AEE74E919}" type="pres">
      <dgm:prSet presAssocID="{70553623-A97F-48B0-A0A3-D3A10ECCAD2C}" presName="level" presStyleLbl="node1" presStyleIdx="1" presStyleCnt="4" custScaleY="34088" custLinFactNeighborX="81" custLinFactNeighborY="-280">
        <dgm:presLayoutVars>
          <dgm:chMax val="1"/>
          <dgm:bulletEnabled val="1"/>
        </dgm:presLayoutVars>
      </dgm:prSet>
      <dgm:spPr/>
    </dgm:pt>
    <dgm:pt modelId="{FB2F5183-B641-44E3-81BE-27F34E1814E4}" type="pres">
      <dgm:prSet presAssocID="{70553623-A97F-48B0-A0A3-D3A10ECCAD2C}" presName="levelTx" presStyleLbl="revTx" presStyleIdx="0" presStyleCnt="0">
        <dgm:presLayoutVars>
          <dgm:chMax val="1"/>
          <dgm:bulletEnabled val="1"/>
        </dgm:presLayoutVars>
      </dgm:prSet>
      <dgm:spPr/>
    </dgm:pt>
    <dgm:pt modelId="{485404A5-3DFD-4264-B62A-D5C309366A14}" type="pres">
      <dgm:prSet presAssocID="{7749DC0D-F713-41D8-92C2-E88F9EDCF750}" presName="Name8" presStyleCnt="0"/>
      <dgm:spPr/>
    </dgm:pt>
    <dgm:pt modelId="{9EB80852-929C-4903-9877-C1EE79392051}" type="pres">
      <dgm:prSet presAssocID="{7749DC0D-F713-41D8-92C2-E88F9EDCF750}" presName="level" presStyleLbl="node1" presStyleIdx="2" presStyleCnt="4" custScaleY="34517">
        <dgm:presLayoutVars>
          <dgm:chMax val="1"/>
          <dgm:bulletEnabled val="1"/>
        </dgm:presLayoutVars>
      </dgm:prSet>
      <dgm:spPr/>
    </dgm:pt>
    <dgm:pt modelId="{C04E4099-3954-426F-A084-9E280FF0078F}" type="pres">
      <dgm:prSet presAssocID="{7749DC0D-F713-41D8-92C2-E88F9EDCF750}" presName="levelTx" presStyleLbl="revTx" presStyleIdx="0" presStyleCnt="0">
        <dgm:presLayoutVars>
          <dgm:chMax val="1"/>
          <dgm:bulletEnabled val="1"/>
        </dgm:presLayoutVars>
      </dgm:prSet>
      <dgm:spPr/>
    </dgm:pt>
    <dgm:pt modelId="{5316A429-D7F6-4F08-8BCF-917D6315DD77}" type="pres">
      <dgm:prSet presAssocID="{1FBD9665-460E-45DA-A70D-68CF979475AF}" presName="Name8" presStyleCnt="0"/>
      <dgm:spPr/>
    </dgm:pt>
    <dgm:pt modelId="{D0100945-E1B5-44D4-9745-864D80224F0B}" type="pres">
      <dgm:prSet presAssocID="{1FBD9665-460E-45DA-A70D-68CF979475AF}" presName="level" presStyleLbl="node1" presStyleIdx="3" presStyleCnt="4" custScaleY="36413">
        <dgm:presLayoutVars>
          <dgm:chMax val="1"/>
          <dgm:bulletEnabled val="1"/>
        </dgm:presLayoutVars>
      </dgm:prSet>
      <dgm:spPr/>
    </dgm:pt>
    <dgm:pt modelId="{B7B70669-C778-40BA-B9DA-597BC8176DFE}" type="pres">
      <dgm:prSet presAssocID="{1FBD9665-460E-45DA-A70D-68CF979475AF}" presName="levelTx" presStyleLbl="revTx" presStyleIdx="0" presStyleCnt="0">
        <dgm:presLayoutVars>
          <dgm:chMax val="1"/>
          <dgm:bulletEnabled val="1"/>
        </dgm:presLayoutVars>
      </dgm:prSet>
      <dgm:spPr/>
    </dgm:pt>
  </dgm:ptLst>
  <dgm:cxnLst>
    <dgm:cxn modelId="{B6515B26-E7E8-4843-8FB1-020E18557B50}" type="presOf" srcId="{1FBD9665-460E-45DA-A70D-68CF979475AF}" destId="{D0100945-E1B5-44D4-9745-864D80224F0B}" srcOrd="0" destOrd="0" presId="urn:microsoft.com/office/officeart/2005/8/layout/pyramid1"/>
    <dgm:cxn modelId="{15ED1E65-EA59-4DC1-930D-15A866D01755}" srcId="{7623D887-812D-43F9-AD06-BAC930EB812F}" destId="{3DFB1826-720B-4E81-AD52-73C82B477F4A}" srcOrd="0" destOrd="0" parTransId="{09D0C798-A29D-43C6-ACC7-DB552BD09D0F}" sibTransId="{9BF3802B-5225-4065-BDDF-009D3E1870CC}"/>
    <dgm:cxn modelId="{A4940167-83EF-49F8-AC4D-842B11BD2979}" srcId="{7623D887-812D-43F9-AD06-BAC930EB812F}" destId="{7749DC0D-F713-41D8-92C2-E88F9EDCF750}" srcOrd="2" destOrd="0" parTransId="{F299D308-48A4-4059-9827-4DA6738DFF05}" sibTransId="{DD87236A-3DAA-4C37-9034-EC9AF43530CA}"/>
    <dgm:cxn modelId="{3565A06D-BF54-46D7-A6A8-D59BD233DA45}" type="presOf" srcId="{3DFB1826-720B-4E81-AD52-73C82B477F4A}" destId="{6CD3671B-811A-4D24-9FED-D146E1BCD6B4}" srcOrd="1" destOrd="0" presId="urn:microsoft.com/office/officeart/2005/8/layout/pyramid1"/>
    <dgm:cxn modelId="{5DDC3051-7E53-4C1A-8A69-0F4EA63E87DB}" type="presOf" srcId="{1FBD9665-460E-45DA-A70D-68CF979475AF}" destId="{B7B70669-C778-40BA-B9DA-597BC8176DFE}" srcOrd="1" destOrd="0" presId="urn:microsoft.com/office/officeart/2005/8/layout/pyramid1"/>
    <dgm:cxn modelId="{4B02FD87-7E4B-4733-971F-FAA2F9F8F1D9}" srcId="{7623D887-812D-43F9-AD06-BAC930EB812F}" destId="{1FBD9665-460E-45DA-A70D-68CF979475AF}" srcOrd="3" destOrd="0" parTransId="{0227A5B6-D64A-42AB-9CD9-9578AEA33218}" sibTransId="{BFAA5B2D-8620-4567-A4DE-00DCEB01321A}"/>
    <dgm:cxn modelId="{1E10158C-55A7-4012-B7C1-04E36306C231}" type="presOf" srcId="{7749DC0D-F713-41D8-92C2-E88F9EDCF750}" destId="{C04E4099-3954-426F-A084-9E280FF0078F}" srcOrd="1" destOrd="0" presId="urn:microsoft.com/office/officeart/2005/8/layout/pyramid1"/>
    <dgm:cxn modelId="{8E41539C-494D-4BAD-81B6-ECA5B970A8C6}" type="presOf" srcId="{7623D887-812D-43F9-AD06-BAC930EB812F}" destId="{9941DF3C-0007-4DD5-9197-517B557008E4}" srcOrd="0" destOrd="0" presId="urn:microsoft.com/office/officeart/2005/8/layout/pyramid1"/>
    <dgm:cxn modelId="{2EF49E9F-90F3-41D6-AB00-0FC8A28ADD37}" type="presOf" srcId="{70553623-A97F-48B0-A0A3-D3A10ECCAD2C}" destId="{FB2F5183-B641-44E3-81BE-27F34E1814E4}" srcOrd="1" destOrd="0" presId="urn:microsoft.com/office/officeart/2005/8/layout/pyramid1"/>
    <dgm:cxn modelId="{7920D6A6-DF76-40DC-950C-9D8C7617CA49}" type="presOf" srcId="{3DFB1826-720B-4E81-AD52-73C82B477F4A}" destId="{27AEFE1F-4752-4594-B9AF-A4CA64E2E880}" srcOrd="0" destOrd="0" presId="urn:microsoft.com/office/officeart/2005/8/layout/pyramid1"/>
    <dgm:cxn modelId="{D2C514C2-8186-410A-A207-0C8E9A6B6B2C}" srcId="{7623D887-812D-43F9-AD06-BAC930EB812F}" destId="{70553623-A97F-48B0-A0A3-D3A10ECCAD2C}" srcOrd="1" destOrd="0" parTransId="{9EECBF5E-9963-4472-9929-3A83D053F5AA}" sibTransId="{12DE7F7F-A485-45C0-87A9-D18CEA654254}"/>
    <dgm:cxn modelId="{6F4266FB-E9F8-4BA5-8D06-70DB64C984E1}" type="presOf" srcId="{70553623-A97F-48B0-A0A3-D3A10ECCAD2C}" destId="{AB2AE023-4BB2-43E5-B194-BB2AEE74E919}" srcOrd="0" destOrd="0" presId="urn:microsoft.com/office/officeart/2005/8/layout/pyramid1"/>
    <dgm:cxn modelId="{476468FC-2D72-48F8-94AF-7A871867715E}" type="presOf" srcId="{7749DC0D-F713-41D8-92C2-E88F9EDCF750}" destId="{9EB80852-929C-4903-9877-C1EE79392051}" srcOrd="0" destOrd="0" presId="urn:microsoft.com/office/officeart/2005/8/layout/pyramid1"/>
    <dgm:cxn modelId="{76D3E7EC-B072-4D11-9A71-39ED49F65E8A}" type="presParOf" srcId="{9941DF3C-0007-4DD5-9197-517B557008E4}" destId="{CFBD2961-9C68-472D-9EC2-4656B3FF384B}" srcOrd="0" destOrd="0" presId="urn:microsoft.com/office/officeart/2005/8/layout/pyramid1"/>
    <dgm:cxn modelId="{F46B2844-C063-4446-B619-ED44588ED2C8}" type="presParOf" srcId="{CFBD2961-9C68-472D-9EC2-4656B3FF384B}" destId="{27AEFE1F-4752-4594-B9AF-A4CA64E2E880}" srcOrd="0" destOrd="0" presId="urn:microsoft.com/office/officeart/2005/8/layout/pyramid1"/>
    <dgm:cxn modelId="{7376D6F5-6926-477E-A9A6-D739D9B9C9F2}" type="presParOf" srcId="{CFBD2961-9C68-472D-9EC2-4656B3FF384B}" destId="{6CD3671B-811A-4D24-9FED-D146E1BCD6B4}" srcOrd="1" destOrd="0" presId="urn:microsoft.com/office/officeart/2005/8/layout/pyramid1"/>
    <dgm:cxn modelId="{6D270D6B-63E8-41E5-845A-57EA4BF50B41}" type="presParOf" srcId="{9941DF3C-0007-4DD5-9197-517B557008E4}" destId="{70814710-8105-4D7F-84B5-65E4F2BB3DAD}" srcOrd="1" destOrd="0" presId="urn:microsoft.com/office/officeart/2005/8/layout/pyramid1"/>
    <dgm:cxn modelId="{9E33FBFC-1D9F-4038-88BA-0CA8CA4D2C11}" type="presParOf" srcId="{70814710-8105-4D7F-84B5-65E4F2BB3DAD}" destId="{AB2AE023-4BB2-43E5-B194-BB2AEE74E919}" srcOrd="0" destOrd="0" presId="urn:microsoft.com/office/officeart/2005/8/layout/pyramid1"/>
    <dgm:cxn modelId="{1D282478-B13D-45F4-A568-830123E06D29}" type="presParOf" srcId="{70814710-8105-4D7F-84B5-65E4F2BB3DAD}" destId="{FB2F5183-B641-44E3-81BE-27F34E1814E4}" srcOrd="1" destOrd="0" presId="urn:microsoft.com/office/officeart/2005/8/layout/pyramid1"/>
    <dgm:cxn modelId="{EE63365E-345E-4BDE-B7D2-0058FFC47042}" type="presParOf" srcId="{9941DF3C-0007-4DD5-9197-517B557008E4}" destId="{485404A5-3DFD-4264-B62A-D5C309366A14}" srcOrd="2" destOrd="0" presId="urn:microsoft.com/office/officeart/2005/8/layout/pyramid1"/>
    <dgm:cxn modelId="{8B47C9BC-A2E0-4859-9491-5BFE74A1F661}" type="presParOf" srcId="{485404A5-3DFD-4264-B62A-D5C309366A14}" destId="{9EB80852-929C-4903-9877-C1EE79392051}" srcOrd="0" destOrd="0" presId="urn:microsoft.com/office/officeart/2005/8/layout/pyramid1"/>
    <dgm:cxn modelId="{3D7B85C0-DB56-4C12-99D2-7E0AD56863C9}" type="presParOf" srcId="{485404A5-3DFD-4264-B62A-D5C309366A14}" destId="{C04E4099-3954-426F-A084-9E280FF0078F}" srcOrd="1" destOrd="0" presId="urn:microsoft.com/office/officeart/2005/8/layout/pyramid1"/>
    <dgm:cxn modelId="{351C12B4-30E6-49F9-B630-B835DE801845}" type="presParOf" srcId="{9941DF3C-0007-4DD5-9197-517B557008E4}" destId="{5316A429-D7F6-4F08-8BCF-917D6315DD77}" srcOrd="3" destOrd="0" presId="urn:microsoft.com/office/officeart/2005/8/layout/pyramid1"/>
    <dgm:cxn modelId="{D3F81889-D214-4E12-B57F-31430345BF04}" type="presParOf" srcId="{5316A429-D7F6-4F08-8BCF-917D6315DD77}" destId="{D0100945-E1B5-44D4-9745-864D80224F0B}" srcOrd="0" destOrd="0" presId="urn:microsoft.com/office/officeart/2005/8/layout/pyramid1"/>
    <dgm:cxn modelId="{B785D46E-9490-4B9F-B58A-8B45B33E5860}" type="presParOf" srcId="{5316A429-D7F6-4F08-8BCF-917D6315DD77}" destId="{B7B70669-C778-40BA-B9DA-597BC8176DF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57F28-C83E-4109-A7A4-C0F807C72BDF}">
      <dsp:nvSpPr>
        <dsp:cNvPr id="0" name=""/>
        <dsp:cNvSpPr/>
      </dsp:nvSpPr>
      <dsp:spPr>
        <a:xfrm>
          <a:off x="3276073" y="2209491"/>
          <a:ext cx="2051012" cy="1984242"/>
        </a:xfrm>
        <a:prstGeom prst="ellipse">
          <a:avLst/>
        </a:prstGeom>
        <a:solidFill>
          <a:srgbClr val="002060"/>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Enhancing Patient Safety and Quality of Care Nationally</a:t>
          </a:r>
        </a:p>
      </dsp:txBody>
      <dsp:txXfrm>
        <a:off x="3576437" y="2500077"/>
        <a:ext cx="1450284" cy="1403070"/>
      </dsp:txXfrm>
    </dsp:sp>
    <dsp:sp modelId="{0FB58AC4-AAB7-4E59-B67D-BA546149D2C5}">
      <dsp:nvSpPr>
        <dsp:cNvPr id="0" name=""/>
        <dsp:cNvSpPr/>
      </dsp:nvSpPr>
      <dsp:spPr>
        <a:xfrm rot="16232894">
          <a:off x="4191017" y="2068702"/>
          <a:ext cx="242431" cy="39241"/>
        </a:xfrm>
        <a:custGeom>
          <a:avLst/>
          <a:gdLst/>
          <a:ahLst/>
          <a:cxnLst/>
          <a:rect l="0" t="0" r="0" b="0"/>
          <a:pathLst>
            <a:path>
              <a:moveTo>
                <a:pt x="0" y="19620"/>
              </a:moveTo>
              <a:lnTo>
                <a:pt x="242431" y="19620"/>
              </a:lnTo>
            </a:path>
          </a:pathLst>
        </a:custGeom>
        <a:noFill/>
        <a:ln w="60000" cap="flat" cmpd="thickThin" algn="ctr">
          <a:solidFill>
            <a:srgbClr val="7030A0"/>
          </a:solidFill>
          <a:prstDash val="solid"/>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06172" y="2082263"/>
        <a:ext cx="12121" cy="12121"/>
      </dsp:txXfrm>
    </dsp:sp>
    <dsp:sp modelId="{448F3B62-6D17-4E46-940B-0AE0486CF772}">
      <dsp:nvSpPr>
        <dsp:cNvPr id="0" name=""/>
        <dsp:cNvSpPr/>
      </dsp:nvSpPr>
      <dsp:spPr>
        <a:xfrm>
          <a:off x="2818610" y="-1491"/>
          <a:ext cx="3008403" cy="1968624"/>
        </a:xfrm>
        <a:prstGeom prst="ellipse">
          <a:avLst/>
        </a:prstGeom>
        <a:solidFill>
          <a:srgbClr val="66FFFF"/>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577850">
            <a:lnSpc>
              <a:spcPct val="90000"/>
            </a:lnSpc>
            <a:spcBef>
              <a:spcPct val="0"/>
            </a:spcBef>
            <a:spcAft>
              <a:spcPct val="35000"/>
            </a:spcAft>
            <a:buNone/>
          </a:pPr>
          <a:endParaRPr lang="en-US" sz="1400" kern="1200" dirty="0">
            <a:solidFill>
              <a:schemeClr val="tx1"/>
            </a:solidFill>
          </a:endParaRPr>
        </a:p>
        <a:p>
          <a:pPr marL="282575" marR="0" lvl="1" indent="-169863" algn="l" defTabSz="914400" eaLnBrk="1" fontAlgn="auto" latinLnBrk="0" hangingPunct="1">
            <a:lnSpc>
              <a:spcPct val="100000"/>
            </a:lnSpc>
            <a:spcBef>
              <a:spcPct val="0"/>
            </a:spcBef>
            <a:spcAft>
              <a:spcPts val="0"/>
            </a:spcAft>
            <a:buClrTx/>
            <a:buSzTx/>
            <a:buFontTx/>
            <a:buNone/>
            <a:tabLst/>
            <a:defRPr/>
          </a:pPr>
          <a:r>
            <a:rPr lang="en-US" sz="1600" kern="1200" dirty="0">
              <a:solidFill>
                <a:srgbClr val="002060"/>
              </a:solidFill>
            </a:rPr>
            <a:t>Non-profit</a:t>
          </a:r>
        </a:p>
        <a:p>
          <a:pPr marL="282575" marR="0" lvl="1" indent="-169863" algn="l" defTabSz="914400" eaLnBrk="1" fontAlgn="auto" latinLnBrk="0" hangingPunct="1">
            <a:lnSpc>
              <a:spcPct val="100000"/>
            </a:lnSpc>
            <a:spcBef>
              <a:spcPct val="0"/>
            </a:spcBef>
            <a:spcAft>
              <a:spcPts val="0"/>
            </a:spcAft>
            <a:buClrTx/>
            <a:buSzTx/>
            <a:buFontTx/>
            <a:buNone/>
            <a:tabLst/>
            <a:defRPr/>
          </a:pPr>
          <a:r>
            <a:rPr lang="en-US" sz="1600" kern="1200" dirty="0">
              <a:solidFill>
                <a:srgbClr val="002060"/>
              </a:solidFill>
            </a:rPr>
            <a:t>Non-governmental</a:t>
          </a:r>
        </a:p>
        <a:p>
          <a:pPr marL="282575" marR="0" lvl="1" indent="-169863" algn="l" defTabSz="914400" eaLnBrk="1" fontAlgn="auto" latinLnBrk="0" hangingPunct="1">
            <a:lnSpc>
              <a:spcPct val="100000"/>
            </a:lnSpc>
            <a:spcBef>
              <a:spcPct val="0"/>
            </a:spcBef>
            <a:spcAft>
              <a:spcPts val="0"/>
            </a:spcAft>
            <a:buClrTx/>
            <a:buSzTx/>
            <a:buFontTx/>
            <a:buNone/>
            <a:tabLst/>
            <a:defRPr/>
          </a:pPr>
          <a:r>
            <a:rPr lang="en-US" sz="1600" kern="1200" dirty="0">
              <a:solidFill>
                <a:srgbClr val="002060"/>
              </a:solidFill>
            </a:rPr>
            <a:t>Formed 1997 (ROS)</a:t>
          </a:r>
        </a:p>
        <a:p>
          <a:pPr marL="282575" marR="0" lvl="1" indent="-169863" algn="l" defTabSz="914400" eaLnBrk="1" fontAlgn="auto" latinLnBrk="0" hangingPunct="1">
            <a:lnSpc>
              <a:spcPct val="100000"/>
            </a:lnSpc>
            <a:spcBef>
              <a:spcPct val="0"/>
            </a:spcBef>
            <a:spcAft>
              <a:spcPts val="0"/>
            </a:spcAft>
            <a:buClrTx/>
            <a:buSzTx/>
            <a:buFontTx/>
            <a:buNone/>
            <a:tabLst/>
            <a:defRPr/>
          </a:pPr>
          <a:r>
            <a:rPr lang="en-US" sz="1600" kern="1200" dirty="0">
              <a:solidFill>
                <a:srgbClr val="002060"/>
              </a:solidFill>
            </a:rPr>
            <a:t>Accredited over 142 hospitals</a:t>
          </a:r>
        </a:p>
      </dsp:txBody>
      <dsp:txXfrm>
        <a:off x="3259180" y="286807"/>
        <a:ext cx="2127263" cy="1392028"/>
      </dsp:txXfrm>
    </dsp:sp>
    <dsp:sp modelId="{1CE178ED-09A5-4F87-9970-8F245911963B}">
      <dsp:nvSpPr>
        <dsp:cNvPr id="0" name=""/>
        <dsp:cNvSpPr/>
      </dsp:nvSpPr>
      <dsp:spPr>
        <a:xfrm rot="675749">
          <a:off x="5303798" y="3404631"/>
          <a:ext cx="231590" cy="39241"/>
        </a:xfrm>
        <a:custGeom>
          <a:avLst/>
          <a:gdLst/>
          <a:ahLst/>
          <a:cxnLst/>
          <a:rect l="0" t="0" r="0" b="0"/>
          <a:pathLst>
            <a:path>
              <a:moveTo>
                <a:pt x="0" y="19620"/>
              </a:moveTo>
              <a:lnTo>
                <a:pt x="231590" y="19620"/>
              </a:lnTo>
            </a:path>
          </a:pathLst>
        </a:custGeom>
        <a:noFill/>
        <a:ln w="60000" cap="flat" cmpd="thickThin" algn="ctr">
          <a:solidFill>
            <a:srgbClr val="7030A0"/>
          </a:solidFill>
          <a:prstDash val="solid"/>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13803" y="3418463"/>
        <a:ext cx="11579" cy="11579"/>
      </dsp:txXfrm>
    </dsp:sp>
    <dsp:sp modelId="{ACAD0363-2E21-47BE-A82B-F561F3B61E65}">
      <dsp:nvSpPr>
        <dsp:cNvPr id="0" name=""/>
        <dsp:cNvSpPr/>
      </dsp:nvSpPr>
      <dsp:spPr>
        <a:xfrm>
          <a:off x="5503640" y="2285710"/>
          <a:ext cx="2954559" cy="2898926"/>
        </a:xfrm>
        <a:prstGeom prst="ellipse">
          <a:avLst/>
        </a:prstGeom>
        <a:solidFill>
          <a:srgbClr val="66FFFF"/>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533400">
            <a:lnSpc>
              <a:spcPct val="90000"/>
            </a:lnSpc>
            <a:spcBef>
              <a:spcPct val="0"/>
            </a:spcBef>
            <a:spcAft>
              <a:spcPct val="35000"/>
            </a:spcAft>
            <a:buNone/>
          </a:pPr>
          <a:endParaRPr lang="en-US" sz="1200" kern="1200" dirty="0">
            <a:solidFill>
              <a:schemeClr val="tx1"/>
            </a:solidFill>
          </a:endParaRPr>
        </a:p>
        <a:p>
          <a:pPr marL="225425" marR="0" lvl="1" indent="-225425" algn="l" defTabSz="914400" eaLnBrk="1" fontAlgn="auto" latinLnBrk="0" hangingPunct="1">
            <a:lnSpc>
              <a:spcPct val="100000"/>
            </a:lnSpc>
            <a:spcBef>
              <a:spcPct val="0"/>
            </a:spcBef>
            <a:spcAft>
              <a:spcPts val="0"/>
            </a:spcAft>
            <a:buClrTx/>
            <a:buSzTx/>
            <a:buFontTx/>
            <a:buNone/>
            <a:tabLst/>
            <a:defRPr/>
          </a:pPr>
          <a:r>
            <a:rPr lang="en-US" sz="1600" kern="1200" dirty="0">
              <a:solidFill>
                <a:srgbClr val="002060"/>
              </a:solidFill>
            </a:rPr>
            <a:t>National Accreditation Body for healthcare facilities and services</a:t>
          </a:r>
        </a:p>
        <a:p>
          <a:pPr marL="225425" marR="0" lvl="1" indent="-225425" algn="l" defTabSz="914400" eaLnBrk="1" fontAlgn="auto" latinLnBrk="0" hangingPunct="1">
            <a:lnSpc>
              <a:spcPct val="100000"/>
            </a:lnSpc>
            <a:spcBef>
              <a:spcPct val="0"/>
            </a:spcBef>
            <a:spcAft>
              <a:spcPts val="0"/>
            </a:spcAft>
            <a:buClrTx/>
            <a:buSzTx/>
            <a:buFontTx/>
            <a:buNone/>
            <a:tabLst/>
            <a:defRPr/>
          </a:pPr>
          <a:r>
            <a:rPr lang="en-US" sz="1600" kern="1200" dirty="0" err="1">
              <a:solidFill>
                <a:srgbClr val="002060"/>
              </a:solidFill>
            </a:rPr>
            <a:t>Recognised</a:t>
          </a:r>
          <a:r>
            <a:rPr lang="en-US" sz="1600" kern="1200" dirty="0">
              <a:solidFill>
                <a:srgbClr val="002060"/>
              </a:solidFill>
            </a:rPr>
            <a:t> by Standards Malaysia</a:t>
          </a:r>
        </a:p>
        <a:p>
          <a:pPr marL="225425" marR="0" lvl="1" indent="-225425" algn="l" defTabSz="914400" eaLnBrk="1" fontAlgn="auto" latinLnBrk="0" hangingPunct="1">
            <a:lnSpc>
              <a:spcPct val="100000"/>
            </a:lnSpc>
            <a:spcBef>
              <a:spcPct val="0"/>
            </a:spcBef>
            <a:spcAft>
              <a:spcPts val="0"/>
            </a:spcAft>
            <a:buClrTx/>
            <a:buSzTx/>
            <a:buFontTx/>
            <a:buNone/>
            <a:tabLst/>
            <a:defRPr/>
          </a:pPr>
          <a:r>
            <a:rPr lang="en-US" sz="1600" kern="1200" dirty="0">
              <a:solidFill>
                <a:srgbClr val="002060"/>
              </a:solidFill>
            </a:rPr>
            <a:t>Internationally certified by </a:t>
          </a:r>
          <a:r>
            <a:rPr lang="en-US" sz="1600" kern="1200" dirty="0" err="1">
              <a:solidFill>
                <a:srgbClr val="002060"/>
              </a:solidFill>
            </a:rPr>
            <a:t>ISQua</a:t>
          </a:r>
          <a:endParaRPr lang="en-US" sz="1600" kern="1200" dirty="0">
            <a:solidFill>
              <a:srgbClr val="002060"/>
            </a:solidFill>
          </a:endParaRPr>
        </a:p>
        <a:p>
          <a:pPr marL="57150" lvl="1" indent="0" algn="l" defTabSz="400050">
            <a:lnSpc>
              <a:spcPct val="90000"/>
            </a:lnSpc>
            <a:spcBef>
              <a:spcPct val="0"/>
            </a:spcBef>
            <a:spcAft>
              <a:spcPct val="15000"/>
            </a:spcAft>
            <a:buNone/>
          </a:pPr>
          <a:endParaRPr lang="en-US" sz="900" kern="1200" dirty="0">
            <a:solidFill>
              <a:schemeClr val="tx1"/>
            </a:solidFill>
          </a:endParaRPr>
        </a:p>
      </dsp:txBody>
      <dsp:txXfrm>
        <a:off x="5936325" y="2710248"/>
        <a:ext cx="2089189" cy="2049850"/>
      </dsp:txXfrm>
    </dsp:sp>
    <dsp:sp modelId="{8B581F5A-D5F3-43F3-922E-0F06DFB12E8E}">
      <dsp:nvSpPr>
        <dsp:cNvPr id="0" name=""/>
        <dsp:cNvSpPr/>
      </dsp:nvSpPr>
      <dsp:spPr>
        <a:xfrm rot="10118001">
          <a:off x="3014020" y="3412051"/>
          <a:ext cx="286309" cy="39241"/>
        </a:xfrm>
        <a:custGeom>
          <a:avLst/>
          <a:gdLst/>
          <a:ahLst/>
          <a:cxnLst/>
          <a:rect l="0" t="0" r="0" b="0"/>
          <a:pathLst>
            <a:path>
              <a:moveTo>
                <a:pt x="0" y="19620"/>
              </a:moveTo>
              <a:lnTo>
                <a:pt x="286309" y="19620"/>
              </a:lnTo>
            </a:path>
          </a:pathLst>
        </a:custGeom>
        <a:noFill/>
        <a:ln w="60000" cap="flat" cmpd="thickThin" algn="ctr">
          <a:solidFill>
            <a:srgbClr val="7030A0"/>
          </a:solidFill>
          <a:prstDash val="solid"/>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50017" y="3424514"/>
        <a:ext cx="14315" cy="14315"/>
      </dsp:txXfrm>
    </dsp:sp>
    <dsp:sp modelId="{BDD1EE80-ABD3-4A48-B6B9-C3FF94104388}">
      <dsp:nvSpPr>
        <dsp:cNvPr id="0" name=""/>
        <dsp:cNvSpPr/>
      </dsp:nvSpPr>
      <dsp:spPr>
        <a:xfrm>
          <a:off x="74479" y="2285273"/>
          <a:ext cx="2972224" cy="2934717"/>
        </a:xfrm>
        <a:prstGeom prst="ellipse">
          <a:avLst/>
        </a:prstGeom>
        <a:solidFill>
          <a:srgbClr val="66FFFF"/>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577850">
            <a:lnSpc>
              <a:spcPct val="90000"/>
            </a:lnSpc>
            <a:spcBef>
              <a:spcPct val="0"/>
            </a:spcBef>
            <a:spcAft>
              <a:spcPct val="35000"/>
            </a:spcAft>
            <a:buNone/>
          </a:pPr>
          <a:endParaRPr lang="en-US" sz="1400" kern="1200" dirty="0">
            <a:solidFill>
              <a:schemeClr val="tx1"/>
            </a:solidFill>
          </a:endParaRPr>
        </a:p>
        <a:p>
          <a:pPr marL="225425" marR="0" lvl="1" indent="-225425" algn="l" defTabSz="914400" eaLnBrk="1" fontAlgn="auto" latinLnBrk="0" hangingPunct="1">
            <a:lnSpc>
              <a:spcPct val="100000"/>
            </a:lnSpc>
            <a:spcBef>
              <a:spcPct val="0"/>
            </a:spcBef>
            <a:spcAft>
              <a:spcPts val="0"/>
            </a:spcAft>
            <a:buClrTx/>
            <a:buSzTx/>
            <a:buFontTx/>
            <a:buNone/>
            <a:tabLst/>
            <a:defRPr/>
          </a:pPr>
          <a:r>
            <a:rPr lang="en-US" sz="1600" kern="1200" dirty="0">
              <a:solidFill>
                <a:srgbClr val="002060"/>
              </a:solidFill>
            </a:rPr>
            <a:t>Formed through smart partnership between public, private and professional bodies</a:t>
          </a:r>
        </a:p>
        <a:p>
          <a:pPr marL="225425" marR="0" lvl="1" indent="-225425" algn="l" defTabSz="914400" eaLnBrk="1" fontAlgn="auto" latinLnBrk="0" hangingPunct="1">
            <a:lnSpc>
              <a:spcPct val="100000"/>
            </a:lnSpc>
            <a:spcBef>
              <a:spcPct val="0"/>
            </a:spcBef>
            <a:spcAft>
              <a:spcPts val="0"/>
            </a:spcAft>
            <a:buClrTx/>
            <a:buSzTx/>
            <a:buFontTx/>
            <a:buNone/>
            <a:tabLst/>
            <a:defRPr/>
          </a:pPr>
          <a:r>
            <a:rPr lang="en-US" sz="1600" kern="1200" dirty="0">
              <a:solidFill>
                <a:srgbClr val="002060"/>
              </a:solidFill>
            </a:rPr>
            <a:t>Initiated by </a:t>
          </a:r>
          <a:r>
            <a:rPr lang="en-US" sz="1600" kern="1200" dirty="0" err="1">
              <a:solidFill>
                <a:srgbClr val="002060"/>
              </a:solidFill>
            </a:rPr>
            <a:t>MoH</a:t>
          </a:r>
          <a:endParaRPr lang="en-US" sz="1600" kern="1200" dirty="0">
            <a:solidFill>
              <a:srgbClr val="002060"/>
            </a:solidFill>
          </a:endParaRPr>
        </a:p>
      </dsp:txBody>
      <dsp:txXfrm>
        <a:off x="509751" y="2715052"/>
        <a:ext cx="2101680" cy="2075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EFE1F-4752-4594-B9AF-A4CA64E2E880}">
      <dsp:nvSpPr>
        <dsp:cNvPr id="0" name=""/>
        <dsp:cNvSpPr/>
      </dsp:nvSpPr>
      <dsp:spPr>
        <a:xfrm>
          <a:off x="2137031" y="0"/>
          <a:ext cx="4069837" cy="2341550"/>
        </a:xfrm>
        <a:prstGeom prst="trapezoid">
          <a:avLst>
            <a:gd name="adj" fmla="val 86905"/>
          </a:avLst>
        </a:prstGeom>
        <a:solidFill>
          <a:schemeClr val="accent1">
            <a:hueOff val="0"/>
            <a:satOff val="0"/>
            <a:lumOff val="0"/>
            <a:alphaOff val="0"/>
          </a:schemeClr>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600" b="1" kern="1200" dirty="0"/>
            <a:t>Certification:</a:t>
          </a:r>
        </a:p>
        <a:p>
          <a:pPr marL="0" lvl="0" indent="0" algn="ctr" defTabSz="622300">
            <a:lnSpc>
              <a:spcPct val="90000"/>
            </a:lnSpc>
            <a:spcBef>
              <a:spcPct val="0"/>
            </a:spcBef>
            <a:spcAft>
              <a:spcPct val="35000"/>
            </a:spcAft>
            <a:buNone/>
          </a:pPr>
          <a:r>
            <a:rPr lang="en-US" sz="1400" b="1" kern="1200" dirty="0"/>
            <a:t>High Performance </a:t>
          </a:r>
          <a:r>
            <a:rPr lang="en-US" sz="1400" b="1" kern="1200" dirty="0" err="1"/>
            <a:t>Organisation</a:t>
          </a:r>
          <a:endParaRPr lang="en-US" sz="1400" b="1" kern="1200" dirty="0"/>
        </a:p>
        <a:p>
          <a:pPr marL="0" lvl="0" indent="0" algn="ctr" defTabSz="622300">
            <a:lnSpc>
              <a:spcPct val="90000"/>
            </a:lnSpc>
            <a:spcBef>
              <a:spcPct val="0"/>
            </a:spcBef>
            <a:spcAft>
              <a:spcPct val="35000"/>
            </a:spcAft>
            <a:buNone/>
          </a:pPr>
          <a:r>
            <a:rPr lang="en-US" sz="1400" b="1" kern="1200" dirty="0"/>
            <a:t>( Safe Healthcare Facilities &amp; Services</a:t>
          </a:r>
          <a:r>
            <a:rPr lang="en-US" sz="1400" b="0" kern="1200" dirty="0"/>
            <a:t>)</a:t>
          </a:r>
          <a:endParaRPr lang="en-MY" sz="1400" b="0" kern="1200" dirty="0"/>
        </a:p>
      </dsp:txBody>
      <dsp:txXfrm>
        <a:off x="2137031" y="0"/>
        <a:ext cx="4069837" cy="2341550"/>
      </dsp:txXfrm>
    </dsp:sp>
    <dsp:sp modelId="{AB2AE023-4BB2-43E5-B194-BB2AEE74E919}">
      <dsp:nvSpPr>
        <dsp:cNvPr id="0" name=""/>
        <dsp:cNvSpPr/>
      </dsp:nvSpPr>
      <dsp:spPr>
        <a:xfrm>
          <a:off x="1447788" y="2334994"/>
          <a:ext cx="5457164" cy="798187"/>
        </a:xfrm>
        <a:prstGeom prst="trapezoid">
          <a:avLst>
            <a:gd name="adj" fmla="val 86905"/>
          </a:avLst>
        </a:prstGeom>
        <a:solidFill>
          <a:schemeClr val="accent1">
            <a:hueOff val="0"/>
            <a:satOff val="0"/>
            <a:lumOff val="0"/>
            <a:alphaOff val="0"/>
          </a:schemeClr>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Accreditation Survey: Validation of </a:t>
          </a:r>
          <a:r>
            <a:rPr lang="en-US" sz="1600" b="1" kern="1200" dirty="0" err="1"/>
            <a:t>Organisation</a:t>
          </a:r>
          <a:r>
            <a:rPr lang="en-US" sz="1600" b="1" kern="1200" dirty="0"/>
            <a:t> – Wide Performance</a:t>
          </a:r>
          <a:endParaRPr lang="en-MY" sz="1600" b="1" kern="1200" dirty="0"/>
        </a:p>
      </dsp:txBody>
      <dsp:txXfrm>
        <a:off x="2402791" y="2334994"/>
        <a:ext cx="3547156" cy="798187"/>
      </dsp:txXfrm>
    </dsp:sp>
    <dsp:sp modelId="{9EB80852-929C-4903-9877-C1EE79392051}">
      <dsp:nvSpPr>
        <dsp:cNvPr id="0" name=""/>
        <dsp:cNvSpPr/>
      </dsp:nvSpPr>
      <dsp:spPr>
        <a:xfrm>
          <a:off x="740975" y="3139738"/>
          <a:ext cx="6861949" cy="808232"/>
        </a:xfrm>
        <a:prstGeom prst="trapezoid">
          <a:avLst>
            <a:gd name="adj" fmla="val 86905"/>
          </a:avLst>
        </a:prstGeom>
        <a:solidFill>
          <a:schemeClr val="accent1">
            <a:hueOff val="0"/>
            <a:satOff val="0"/>
            <a:lumOff val="0"/>
            <a:alphaOff val="0"/>
          </a:schemeClr>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Pre-requisite: </a:t>
          </a:r>
          <a:r>
            <a:rPr lang="en-US" sz="1800" b="1" kern="1200" dirty="0" err="1"/>
            <a:t>Organisational</a:t>
          </a:r>
          <a:r>
            <a:rPr lang="en-US" sz="1800" b="1" kern="1200" dirty="0"/>
            <a:t> achievement in self-assessment and CQI</a:t>
          </a:r>
          <a:endParaRPr lang="en-MY" sz="1800" b="1" kern="1200" dirty="0"/>
        </a:p>
      </dsp:txBody>
      <dsp:txXfrm>
        <a:off x="1941816" y="3139738"/>
        <a:ext cx="4460267" cy="808232"/>
      </dsp:txXfrm>
    </dsp:sp>
    <dsp:sp modelId="{D0100945-E1B5-44D4-9745-864D80224F0B}">
      <dsp:nvSpPr>
        <dsp:cNvPr id="0" name=""/>
        <dsp:cNvSpPr/>
      </dsp:nvSpPr>
      <dsp:spPr>
        <a:xfrm>
          <a:off x="0" y="3947971"/>
          <a:ext cx="8343899" cy="852628"/>
        </a:xfrm>
        <a:prstGeom prst="trapezoid">
          <a:avLst>
            <a:gd name="adj" fmla="val 86905"/>
          </a:avLst>
        </a:prstGeom>
        <a:solidFill>
          <a:schemeClr val="accent1">
            <a:hueOff val="0"/>
            <a:satOff val="0"/>
            <a:lumOff val="0"/>
            <a:alphaOff val="0"/>
          </a:schemeClr>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Licensing (MOH)</a:t>
          </a:r>
        </a:p>
        <a:p>
          <a:pPr marL="0" lvl="0" indent="0" algn="ctr" defTabSz="711200">
            <a:lnSpc>
              <a:spcPct val="90000"/>
            </a:lnSpc>
            <a:spcBef>
              <a:spcPct val="0"/>
            </a:spcBef>
            <a:spcAft>
              <a:spcPct val="35000"/>
            </a:spcAft>
            <a:buNone/>
          </a:pPr>
          <a:r>
            <a:rPr lang="en-US" sz="1600" b="1" kern="1200" dirty="0"/>
            <a:t>Compliance to Private Health Care Facilities and Services Act 1998 &amp; Regulations 2006</a:t>
          </a:r>
          <a:endParaRPr lang="en-MY" sz="1600" b="1" kern="1200" dirty="0"/>
        </a:p>
      </dsp:txBody>
      <dsp:txXfrm>
        <a:off x="1460182" y="3947971"/>
        <a:ext cx="5423535" cy="85262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075BCE-558C-4A7D-B0BB-4EE7E7B34B07}"/>
              </a:ext>
            </a:extLst>
          </p:cNvPr>
          <p:cNvSpPr>
            <a:spLocks noGrp="1"/>
          </p:cNvSpPr>
          <p:nvPr>
            <p:ph type="hdr" sz="quarter"/>
          </p:nvPr>
        </p:nvSpPr>
        <p:spPr>
          <a:xfrm>
            <a:off x="0" y="0"/>
            <a:ext cx="2906713" cy="492125"/>
          </a:xfrm>
          <a:prstGeom prst="rect">
            <a:avLst/>
          </a:prstGeom>
        </p:spPr>
        <p:txBody>
          <a:bodyPr vert="horz" wrap="square" lIns="91426" tIns="45713" rIns="91426" bIns="45713"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7EA5092C-0E91-49D9-B4F5-8CA529FA62CA}"/>
              </a:ext>
            </a:extLst>
          </p:cNvPr>
          <p:cNvSpPr>
            <a:spLocks noGrp="1"/>
          </p:cNvSpPr>
          <p:nvPr>
            <p:ph type="dt" sz="quarter" idx="1"/>
          </p:nvPr>
        </p:nvSpPr>
        <p:spPr>
          <a:xfrm>
            <a:off x="3800475" y="0"/>
            <a:ext cx="2906713" cy="492125"/>
          </a:xfrm>
          <a:prstGeom prst="rect">
            <a:avLst/>
          </a:prstGeom>
        </p:spPr>
        <p:txBody>
          <a:bodyPr vert="horz" wrap="square" lIns="91426" tIns="45713" rIns="91426" bIns="45713" numCol="1" anchor="t" anchorCtr="0" compatLnSpc="1">
            <a:prstTxWarp prst="textNoShape">
              <a:avLst/>
            </a:prstTxWarp>
          </a:bodyPr>
          <a:lstStyle>
            <a:lvl1pPr algn="r" eaLnBrk="1" hangingPunct="1">
              <a:defRPr sz="1200"/>
            </a:lvl1pPr>
          </a:lstStyle>
          <a:p>
            <a:pPr>
              <a:defRPr/>
            </a:pPr>
            <a:fld id="{C42EE310-7F35-42AA-9BD5-16F1B252CDCF}" type="datetimeFigureOut">
              <a:rPr lang="en-US" altLang="en-US"/>
              <a:pPr>
                <a:defRPr/>
              </a:pPr>
              <a:t>10/31/2019</a:t>
            </a:fld>
            <a:endParaRPr lang="en-US" altLang="en-US"/>
          </a:p>
        </p:txBody>
      </p:sp>
      <p:sp>
        <p:nvSpPr>
          <p:cNvPr id="4" name="Footer Placeholder 3">
            <a:extLst>
              <a:ext uri="{FF2B5EF4-FFF2-40B4-BE49-F238E27FC236}">
                <a16:creationId xmlns:a16="http://schemas.microsoft.com/office/drawing/2014/main" id="{F79FDFC0-18C6-49C5-9E25-E621751BA93E}"/>
              </a:ext>
            </a:extLst>
          </p:cNvPr>
          <p:cNvSpPr>
            <a:spLocks noGrp="1"/>
          </p:cNvSpPr>
          <p:nvPr>
            <p:ph type="ftr" sz="quarter" idx="2"/>
          </p:nvPr>
        </p:nvSpPr>
        <p:spPr>
          <a:xfrm>
            <a:off x="0" y="9342438"/>
            <a:ext cx="2906713" cy="492125"/>
          </a:xfrm>
          <a:prstGeom prst="rect">
            <a:avLst/>
          </a:prstGeom>
        </p:spPr>
        <p:txBody>
          <a:bodyPr vert="horz" wrap="square" lIns="91426" tIns="45713" rIns="91426" bIns="45713"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a:extLst>
              <a:ext uri="{FF2B5EF4-FFF2-40B4-BE49-F238E27FC236}">
                <a16:creationId xmlns:a16="http://schemas.microsoft.com/office/drawing/2014/main" id="{5E7F5D66-7442-45F9-ABDD-DA815EDED055}"/>
              </a:ext>
            </a:extLst>
          </p:cNvPr>
          <p:cNvSpPr>
            <a:spLocks noGrp="1"/>
          </p:cNvSpPr>
          <p:nvPr>
            <p:ph type="sldNum" sz="quarter" idx="3"/>
          </p:nvPr>
        </p:nvSpPr>
        <p:spPr>
          <a:xfrm>
            <a:off x="3800475" y="9342438"/>
            <a:ext cx="2906713" cy="492125"/>
          </a:xfrm>
          <a:prstGeom prst="rect">
            <a:avLst/>
          </a:prstGeom>
        </p:spPr>
        <p:txBody>
          <a:bodyPr vert="horz" wrap="square" lIns="91426" tIns="45713" rIns="91426" bIns="45713" numCol="1" anchor="b" anchorCtr="0" compatLnSpc="1">
            <a:prstTxWarp prst="textNoShape">
              <a:avLst/>
            </a:prstTxWarp>
          </a:bodyPr>
          <a:lstStyle>
            <a:lvl1pPr algn="r" eaLnBrk="1" hangingPunct="1">
              <a:defRPr sz="1200"/>
            </a:lvl1pPr>
          </a:lstStyle>
          <a:p>
            <a:fld id="{6C90ACCC-1A71-43F2-8C53-5ECBF211D22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9A22A8-9C91-4852-8D85-6AF7BDE405B3}"/>
              </a:ext>
            </a:extLst>
          </p:cNvPr>
          <p:cNvSpPr>
            <a:spLocks noGrp="1"/>
          </p:cNvSpPr>
          <p:nvPr>
            <p:ph type="hdr" sz="quarter"/>
          </p:nvPr>
        </p:nvSpPr>
        <p:spPr>
          <a:xfrm>
            <a:off x="0" y="0"/>
            <a:ext cx="2906713" cy="492125"/>
          </a:xfrm>
          <a:prstGeom prst="rect">
            <a:avLst/>
          </a:prstGeom>
        </p:spPr>
        <p:txBody>
          <a:bodyPr vert="horz" wrap="square" lIns="91426" tIns="45713" rIns="91426" bIns="45713" numCol="1" anchor="t"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3" name="Date Placeholder 2">
            <a:extLst>
              <a:ext uri="{FF2B5EF4-FFF2-40B4-BE49-F238E27FC236}">
                <a16:creationId xmlns:a16="http://schemas.microsoft.com/office/drawing/2014/main" id="{277C55A4-5914-4A05-AAD3-7F169BD6B151}"/>
              </a:ext>
            </a:extLst>
          </p:cNvPr>
          <p:cNvSpPr>
            <a:spLocks noGrp="1"/>
          </p:cNvSpPr>
          <p:nvPr>
            <p:ph type="dt" idx="1"/>
          </p:nvPr>
        </p:nvSpPr>
        <p:spPr>
          <a:xfrm>
            <a:off x="3800475" y="0"/>
            <a:ext cx="2906713" cy="492125"/>
          </a:xfrm>
          <a:prstGeom prst="rect">
            <a:avLst/>
          </a:prstGeom>
        </p:spPr>
        <p:txBody>
          <a:bodyPr vert="horz" wrap="square" lIns="91426" tIns="45713" rIns="91426" bIns="45713" numCol="1" anchor="t" anchorCtr="0" compatLnSpc="1">
            <a:prstTxWarp prst="textNoShape">
              <a:avLst/>
            </a:prstTxWarp>
          </a:bodyPr>
          <a:lstStyle>
            <a:lvl1pPr algn="r" eaLnBrk="1" hangingPunct="1">
              <a:defRPr sz="1200">
                <a:latin typeface="Calibri" pitchFamily="34" charset="0"/>
              </a:defRPr>
            </a:lvl1pPr>
          </a:lstStyle>
          <a:p>
            <a:pPr>
              <a:defRPr/>
            </a:pPr>
            <a:fld id="{320A41B8-9299-4853-9A3A-46FC8040F3B1}" type="datetimeFigureOut">
              <a:rPr lang="en-US" altLang="en-US"/>
              <a:pPr>
                <a:defRPr/>
              </a:pPr>
              <a:t>10/31/2019</a:t>
            </a:fld>
            <a:endParaRPr lang="en-US" altLang="en-US"/>
          </a:p>
        </p:txBody>
      </p:sp>
      <p:sp>
        <p:nvSpPr>
          <p:cNvPr id="4" name="Slide Image Placeholder 3">
            <a:extLst>
              <a:ext uri="{FF2B5EF4-FFF2-40B4-BE49-F238E27FC236}">
                <a16:creationId xmlns:a16="http://schemas.microsoft.com/office/drawing/2014/main" id="{E1227919-7D70-4119-A66D-FB3CE19112C5}"/>
              </a:ext>
            </a:extLst>
          </p:cNvPr>
          <p:cNvSpPr>
            <a:spLocks noGrp="1" noRot="1" noChangeAspect="1"/>
          </p:cNvSpPr>
          <p:nvPr>
            <p:ph type="sldImg" idx="2"/>
          </p:nvPr>
        </p:nvSpPr>
        <p:spPr>
          <a:xfrm>
            <a:off x="896938" y="738188"/>
            <a:ext cx="4914900" cy="3687762"/>
          </a:xfrm>
          <a:prstGeom prst="rect">
            <a:avLst/>
          </a:prstGeom>
          <a:noFill/>
          <a:ln w="12700">
            <a:solidFill>
              <a:prstClr val="black"/>
            </a:solidFill>
          </a:ln>
        </p:spPr>
        <p:txBody>
          <a:bodyPr vert="horz" lIns="91426" tIns="45713" rIns="91426" bIns="45713" rtlCol="0" anchor="ctr"/>
          <a:lstStyle/>
          <a:p>
            <a:pPr lvl="0"/>
            <a:endParaRPr lang="en-US" noProof="0"/>
          </a:p>
        </p:txBody>
      </p:sp>
      <p:sp>
        <p:nvSpPr>
          <p:cNvPr id="5" name="Notes Placeholder 4">
            <a:extLst>
              <a:ext uri="{FF2B5EF4-FFF2-40B4-BE49-F238E27FC236}">
                <a16:creationId xmlns:a16="http://schemas.microsoft.com/office/drawing/2014/main" id="{321F4F1B-1F17-4B12-AB4D-A433932B8903}"/>
              </a:ext>
            </a:extLst>
          </p:cNvPr>
          <p:cNvSpPr>
            <a:spLocks noGrp="1"/>
          </p:cNvSpPr>
          <p:nvPr>
            <p:ph type="body" sz="quarter" idx="3"/>
          </p:nvPr>
        </p:nvSpPr>
        <p:spPr>
          <a:xfrm>
            <a:off x="671513" y="4672013"/>
            <a:ext cx="5365750" cy="4425950"/>
          </a:xfrm>
          <a:prstGeom prst="rect">
            <a:avLst/>
          </a:prstGeom>
        </p:spPr>
        <p:txBody>
          <a:bodyPr vert="horz" lIns="91426" tIns="45713" rIns="91426" bIns="4571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DF9E807-7C26-4FB7-8899-C0A063EC3F92}"/>
              </a:ext>
            </a:extLst>
          </p:cNvPr>
          <p:cNvSpPr>
            <a:spLocks noGrp="1"/>
          </p:cNvSpPr>
          <p:nvPr>
            <p:ph type="ftr" sz="quarter" idx="4"/>
          </p:nvPr>
        </p:nvSpPr>
        <p:spPr>
          <a:xfrm>
            <a:off x="0" y="9342438"/>
            <a:ext cx="2906713" cy="492125"/>
          </a:xfrm>
          <a:prstGeom prst="rect">
            <a:avLst/>
          </a:prstGeom>
        </p:spPr>
        <p:txBody>
          <a:bodyPr vert="horz" wrap="square" lIns="91426" tIns="45713" rIns="91426" bIns="45713" numCol="1" anchor="b"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7" name="Slide Number Placeholder 6">
            <a:extLst>
              <a:ext uri="{FF2B5EF4-FFF2-40B4-BE49-F238E27FC236}">
                <a16:creationId xmlns:a16="http://schemas.microsoft.com/office/drawing/2014/main" id="{2644B438-017E-498B-ABE7-B11A680F5BC1}"/>
              </a:ext>
            </a:extLst>
          </p:cNvPr>
          <p:cNvSpPr>
            <a:spLocks noGrp="1"/>
          </p:cNvSpPr>
          <p:nvPr>
            <p:ph type="sldNum" sz="quarter" idx="5"/>
          </p:nvPr>
        </p:nvSpPr>
        <p:spPr>
          <a:xfrm>
            <a:off x="3800475" y="9342438"/>
            <a:ext cx="2906713" cy="492125"/>
          </a:xfrm>
          <a:prstGeom prst="rect">
            <a:avLst/>
          </a:prstGeom>
        </p:spPr>
        <p:txBody>
          <a:bodyPr vert="horz" wrap="square" lIns="91426" tIns="45713" rIns="91426" bIns="45713" numCol="1" anchor="b" anchorCtr="0" compatLnSpc="1">
            <a:prstTxWarp prst="textNoShape">
              <a:avLst/>
            </a:prstTxWarp>
          </a:bodyPr>
          <a:lstStyle>
            <a:lvl1pPr algn="r" eaLnBrk="1" hangingPunct="1">
              <a:defRPr sz="1200">
                <a:latin typeface="Calibri" panose="020F0502020204030204" pitchFamily="34" charset="0"/>
              </a:defRPr>
            </a:lvl1pPr>
          </a:lstStyle>
          <a:p>
            <a:fld id="{3DB0C96A-180A-4A79-91AA-3753352133D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A72E828E-C40D-4933-A94A-80C37ACD81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749A2E21-E205-4F9F-BF18-91111D1479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a:p>
        </p:txBody>
      </p:sp>
      <p:sp>
        <p:nvSpPr>
          <p:cNvPr id="64516" name="Slide Number Placeholder 3">
            <a:extLst>
              <a:ext uri="{FF2B5EF4-FFF2-40B4-BE49-F238E27FC236}">
                <a16:creationId xmlns:a16="http://schemas.microsoft.com/office/drawing/2014/main" id="{D623481B-7908-4A22-8D3F-5312B24159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9A57EE-8095-4586-82F5-6C5A9641C53B}"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2478817D-2E75-4BEB-84A9-4A66BE005C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426421-23CA-417C-8447-9CFC92B7A55D}" type="slidenum">
              <a:rPr lang="en-US" altLang="en-US"/>
              <a:pPr>
                <a:spcBef>
                  <a:spcPct val="0"/>
                </a:spcBef>
              </a:pPr>
              <a:t>39</a:t>
            </a:fld>
            <a:endParaRPr lang="en-US" altLang="en-US"/>
          </a:p>
        </p:txBody>
      </p:sp>
      <p:sp>
        <p:nvSpPr>
          <p:cNvPr id="73731" name="Rectangle 7">
            <a:extLst>
              <a:ext uri="{FF2B5EF4-FFF2-40B4-BE49-F238E27FC236}">
                <a16:creationId xmlns:a16="http://schemas.microsoft.com/office/drawing/2014/main" id="{618E850E-D4AA-4889-8BF0-822503754880}"/>
              </a:ext>
            </a:extLst>
          </p:cNvPr>
          <p:cNvSpPr txBox="1">
            <a:spLocks noGrp="1" noChangeArrowheads="1"/>
          </p:cNvSpPr>
          <p:nvPr/>
        </p:nvSpPr>
        <p:spPr bwMode="auto">
          <a:xfrm>
            <a:off x="3800475" y="9342438"/>
            <a:ext cx="29067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8D44766-1D7C-400F-962F-E01271D73B86}" type="slidenum">
              <a:rPr lang="en-US" altLang="en-US">
                <a:latin typeface="Times New Roman" panose="02020603050405020304" pitchFamily="18" charset="0"/>
              </a:rPr>
              <a:pPr algn="r" eaLnBrk="1" hangingPunct="1">
                <a:spcBef>
                  <a:spcPct val="0"/>
                </a:spcBef>
              </a:pPr>
              <a:t>39</a:t>
            </a:fld>
            <a:endParaRPr lang="en-US" altLang="en-US">
              <a:latin typeface="Times New Roman" panose="02020603050405020304" pitchFamily="18" charset="0"/>
            </a:endParaRPr>
          </a:p>
        </p:txBody>
      </p:sp>
      <p:sp>
        <p:nvSpPr>
          <p:cNvPr id="73732" name="Rectangle 2">
            <a:extLst>
              <a:ext uri="{FF2B5EF4-FFF2-40B4-BE49-F238E27FC236}">
                <a16:creationId xmlns:a16="http://schemas.microsoft.com/office/drawing/2014/main" id="{70B465CE-5364-4EAF-98E2-620562D730F9}"/>
              </a:ext>
            </a:extLst>
          </p:cNvPr>
          <p:cNvSpPr>
            <a:spLocks noGrp="1" noRot="1" noChangeAspect="1" noChangeArrowheads="1" noTextEdit="1"/>
          </p:cNvSpPr>
          <p:nvPr>
            <p:ph type="sldImg"/>
          </p:nvPr>
        </p:nvSpPr>
        <p:spPr bwMode="auto">
          <a:xfrm>
            <a:off x="941388" y="776288"/>
            <a:ext cx="4827587" cy="3621087"/>
          </a:xfrm>
          <a:noFill/>
          <a:ln w="12699"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3">
            <a:extLst>
              <a:ext uri="{FF2B5EF4-FFF2-40B4-BE49-F238E27FC236}">
                <a16:creationId xmlns:a16="http://schemas.microsoft.com/office/drawing/2014/main" id="{C8462A38-0C79-4C9D-A872-F35705E2A87B}"/>
              </a:ext>
            </a:extLst>
          </p:cNvPr>
          <p:cNvSpPr>
            <a:spLocks noGrp="1" noChangeArrowheads="1"/>
          </p:cNvSpPr>
          <p:nvPr>
            <p:ph type="body" idx="1"/>
          </p:nvPr>
        </p:nvSpPr>
        <p:spPr bwMode="auto">
          <a:xfrm>
            <a:off x="879475" y="4657725"/>
            <a:ext cx="4949825" cy="4402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997" tIns="49204" rIns="99997" bIns="49204"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6BEB8756-3879-420E-94D9-42FA66886A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CF35FC-2028-44ED-AAE2-E951D8F6D6F7}" type="slidenum">
              <a:rPr lang="en-US" altLang="en-US"/>
              <a:pPr>
                <a:spcBef>
                  <a:spcPct val="0"/>
                </a:spcBef>
              </a:pPr>
              <a:t>42</a:t>
            </a:fld>
            <a:endParaRPr lang="en-US" altLang="en-US"/>
          </a:p>
        </p:txBody>
      </p:sp>
      <p:sp>
        <p:nvSpPr>
          <p:cNvPr id="74755" name="Rectangle 7">
            <a:extLst>
              <a:ext uri="{FF2B5EF4-FFF2-40B4-BE49-F238E27FC236}">
                <a16:creationId xmlns:a16="http://schemas.microsoft.com/office/drawing/2014/main" id="{F72989E9-60B1-4AAD-8C98-17F6FB9079E1}"/>
              </a:ext>
            </a:extLst>
          </p:cNvPr>
          <p:cNvSpPr txBox="1">
            <a:spLocks noGrp="1" noChangeArrowheads="1"/>
          </p:cNvSpPr>
          <p:nvPr/>
        </p:nvSpPr>
        <p:spPr bwMode="auto">
          <a:xfrm>
            <a:off x="3800475" y="9342438"/>
            <a:ext cx="29067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17549A8-FE88-448D-9600-3FA461C5EC7F}" type="slidenum">
              <a:rPr lang="en-US" altLang="en-US">
                <a:latin typeface="Times New Roman" panose="02020603050405020304" pitchFamily="18" charset="0"/>
              </a:rPr>
              <a:pPr algn="r" eaLnBrk="1" hangingPunct="1">
                <a:spcBef>
                  <a:spcPct val="0"/>
                </a:spcBef>
              </a:pPr>
              <a:t>42</a:t>
            </a:fld>
            <a:endParaRPr lang="en-US" altLang="en-US">
              <a:latin typeface="Times New Roman" panose="02020603050405020304" pitchFamily="18" charset="0"/>
            </a:endParaRPr>
          </a:p>
        </p:txBody>
      </p:sp>
      <p:sp>
        <p:nvSpPr>
          <p:cNvPr id="74756" name="Rectangle 2">
            <a:extLst>
              <a:ext uri="{FF2B5EF4-FFF2-40B4-BE49-F238E27FC236}">
                <a16:creationId xmlns:a16="http://schemas.microsoft.com/office/drawing/2014/main" id="{D5889437-51A7-4B11-971A-AA83B56138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7" name="Rectangle 3">
            <a:extLst>
              <a:ext uri="{FF2B5EF4-FFF2-40B4-BE49-F238E27FC236}">
                <a16:creationId xmlns:a16="http://schemas.microsoft.com/office/drawing/2014/main" id="{9E2E83EC-E6BF-4EE9-935E-DF7D05B512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E18C356F-0CC3-4939-81E0-71FDD58578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A578F6-8BF1-4362-AFFE-023281028540}" type="slidenum">
              <a:rPr lang="en-US" altLang="en-US"/>
              <a:pPr>
                <a:spcBef>
                  <a:spcPct val="0"/>
                </a:spcBef>
              </a:pPr>
              <a:t>3</a:t>
            </a:fld>
            <a:endParaRPr lang="en-US" altLang="en-US"/>
          </a:p>
        </p:txBody>
      </p:sp>
      <p:sp>
        <p:nvSpPr>
          <p:cNvPr id="65539" name="Rectangle 2">
            <a:extLst>
              <a:ext uri="{FF2B5EF4-FFF2-40B4-BE49-F238E27FC236}">
                <a16:creationId xmlns:a16="http://schemas.microsoft.com/office/drawing/2014/main" id="{8039A90D-54F8-4CA2-892E-5241989A23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507BEC38-1C19-468C-A689-54046C550B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7B09BF8C-BC84-49C1-BB9C-75256E87FD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CBA2644F-65B3-431E-9C53-93DAFA26CC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6564" name="Slide Number Placeholder 3">
            <a:extLst>
              <a:ext uri="{FF2B5EF4-FFF2-40B4-BE49-F238E27FC236}">
                <a16:creationId xmlns:a16="http://schemas.microsoft.com/office/drawing/2014/main" id="{9A53D65E-20CD-43FF-81A0-021FC67AC7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0BB5B7-5B08-43A1-97F0-F42F03BCB47D}" type="slidenum">
              <a:rPr lang="en-US" altLang="en-US"/>
              <a:pPr>
                <a:spcBef>
                  <a:spcPct val="0"/>
                </a:spcBef>
              </a:pPr>
              <a:t>4</a:t>
            </a:fld>
            <a:endParaRPr lang="en-US" altLang="en-US"/>
          </a:p>
        </p:txBody>
      </p:sp>
      <p:sp>
        <p:nvSpPr>
          <p:cNvPr id="66565" name="Footer Placeholder 4">
            <a:extLst>
              <a:ext uri="{FF2B5EF4-FFF2-40B4-BE49-F238E27FC236}">
                <a16:creationId xmlns:a16="http://schemas.microsoft.com/office/drawing/2014/main" id="{10532D8E-568C-4047-B63D-44AC7200F62A}"/>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E2F47C0B-DFEB-4CA8-82C8-861D3563B2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C28E4854-354F-44C8-9F04-2A5B23217E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a:extLst>
              <a:ext uri="{FF2B5EF4-FFF2-40B4-BE49-F238E27FC236}">
                <a16:creationId xmlns:a16="http://schemas.microsoft.com/office/drawing/2014/main" id="{6C6A14EE-FCAD-4D40-BAC0-6DA6B1BAC8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D60BFB-6C8C-4E9F-9273-FD2245FC8CAF}" type="slidenum">
              <a:rPr lang="en-US" altLang="en-US"/>
              <a:pPr>
                <a:spcBef>
                  <a:spcPct val="0"/>
                </a:spcBef>
              </a:pPr>
              <a:t>12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F4033552-69C5-423B-B0EE-94C713502A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8FD188-0D44-46E9-A798-B54BB6685AD4}" type="slidenum">
              <a:rPr lang="en-US" altLang="en-US"/>
              <a:pPr>
                <a:spcBef>
                  <a:spcPct val="0"/>
                </a:spcBef>
              </a:pPr>
              <a:t>20</a:t>
            </a:fld>
            <a:endParaRPr lang="en-US" altLang="en-US"/>
          </a:p>
        </p:txBody>
      </p:sp>
      <p:sp>
        <p:nvSpPr>
          <p:cNvPr id="68611" name="Rectangle 2">
            <a:extLst>
              <a:ext uri="{FF2B5EF4-FFF2-40B4-BE49-F238E27FC236}">
                <a16:creationId xmlns:a16="http://schemas.microsoft.com/office/drawing/2014/main" id="{D56AC6BA-37C5-4C97-99AB-EE5F2CB86F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717F72E9-FBA5-4E0C-9F96-F94A577A17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1CF11476-510F-4CF5-9794-C4D486838C8F}"/>
              </a:ext>
            </a:extLst>
          </p:cNvPr>
          <p:cNvSpPr>
            <a:spLocks noGrp="1" noRot="1" noChangeAspect="1" noTextEdit="1"/>
          </p:cNvSpPr>
          <p:nvPr>
            <p:ph type="sldImg"/>
          </p:nvPr>
        </p:nvSpPr>
        <p:spPr bwMode="auto">
          <a:xfrm>
            <a:off x="941388" y="776288"/>
            <a:ext cx="4827587" cy="3621087"/>
          </a:xfrm>
          <a:solidFill>
            <a:srgbClr val="FFFFFF"/>
          </a:solidFill>
          <a:ln w="12699" cap="flat">
            <a:solidFill>
              <a:srgbClr val="000000"/>
            </a:solidFill>
            <a:miter lim="800000"/>
            <a:headEnd/>
            <a:tailEnd/>
          </a:ln>
        </p:spPr>
      </p:sp>
      <p:sp>
        <p:nvSpPr>
          <p:cNvPr id="69635" name="Rectangle 3">
            <a:extLst>
              <a:ext uri="{FF2B5EF4-FFF2-40B4-BE49-F238E27FC236}">
                <a16:creationId xmlns:a16="http://schemas.microsoft.com/office/drawing/2014/main" id="{F3A6E4A8-ECB8-4A45-B890-AC32DC6EA106}"/>
              </a:ext>
            </a:extLst>
          </p:cNvPr>
          <p:cNvSpPr>
            <a:spLocks noGrp="1"/>
          </p:cNvSpPr>
          <p:nvPr>
            <p:ph type="body" idx="1"/>
          </p:nvPr>
        </p:nvSpPr>
        <p:spPr bwMode="auto">
          <a:xfrm>
            <a:off x="879475" y="4657725"/>
            <a:ext cx="4949825" cy="4402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997" tIns="49204" rIns="99997" bIns="49204"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6D2C9DB2-AEF9-4F6D-8EF3-14D109BD991C}"/>
              </a:ext>
            </a:extLst>
          </p:cNvPr>
          <p:cNvSpPr>
            <a:spLocks noGrp="1" noRot="1" noChangeAspect="1" noTextEdit="1"/>
          </p:cNvSpPr>
          <p:nvPr>
            <p:ph type="sldImg"/>
          </p:nvPr>
        </p:nvSpPr>
        <p:spPr bwMode="auto">
          <a:xfrm>
            <a:off x="941388" y="776288"/>
            <a:ext cx="4827587" cy="3621087"/>
          </a:xfrm>
          <a:solidFill>
            <a:srgbClr val="FFFFFF"/>
          </a:solidFill>
          <a:ln w="12699" cap="flat">
            <a:solidFill>
              <a:srgbClr val="000000"/>
            </a:solidFill>
            <a:miter lim="800000"/>
            <a:headEnd/>
            <a:tailEnd/>
          </a:ln>
        </p:spPr>
      </p:sp>
      <p:sp>
        <p:nvSpPr>
          <p:cNvPr id="70659" name="Rectangle 3">
            <a:extLst>
              <a:ext uri="{FF2B5EF4-FFF2-40B4-BE49-F238E27FC236}">
                <a16:creationId xmlns:a16="http://schemas.microsoft.com/office/drawing/2014/main" id="{93D305C8-A75A-4DE0-9CB1-5EC9E146B784}"/>
              </a:ext>
            </a:extLst>
          </p:cNvPr>
          <p:cNvSpPr>
            <a:spLocks noGrp="1"/>
          </p:cNvSpPr>
          <p:nvPr>
            <p:ph type="body" idx="1"/>
          </p:nvPr>
        </p:nvSpPr>
        <p:spPr bwMode="auto">
          <a:xfrm>
            <a:off x="879475" y="4657725"/>
            <a:ext cx="4949825" cy="4402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997" tIns="49204" rIns="99997" bIns="49204"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632E1093-A400-499A-8DFE-143C06389460}"/>
              </a:ext>
            </a:extLst>
          </p:cNvPr>
          <p:cNvSpPr txBox="1">
            <a:spLocks noGrp="1" noChangeArrowheads="1"/>
          </p:cNvSpPr>
          <p:nvPr/>
        </p:nvSpPr>
        <p:spPr bwMode="auto">
          <a:xfrm>
            <a:off x="3800475" y="9342438"/>
            <a:ext cx="29067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713213F-9306-48F5-BD1F-0E8C4C5E0BFC}" type="slidenum">
              <a:rPr lang="en-US" altLang="en-US"/>
              <a:pPr algn="r" eaLnBrk="1" hangingPunct="1">
                <a:spcBef>
                  <a:spcPct val="0"/>
                </a:spcBef>
              </a:pPr>
              <a:t>30</a:t>
            </a:fld>
            <a:endParaRPr lang="en-US" altLang="en-US"/>
          </a:p>
        </p:txBody>
      </p:sp>
      <p:sp>
        <p:nvSpPr>
          <p:cNvPr id="71683" name="Rectangle 7">
            <a:extLst>
              <a:ext uri="{FF2B5EF4-FFF2-40B4-BE49-F238E27FC236}">
                <a16:creationId xmlns:a16="http://schemas.microsoft.com/office/drawing/2014/main" id="{57A1DF65-BCBB-476E-8CED-2F3A8FE08D5A}"/>
              </a:ext>
            </a:extLst>
          </p:cNvPr>
          <p:cNvSpPr txBox="1">
            <a:spLocks noGrp="1" noChangeArrowheads="1"/>
          </p:cNvSpPr>
          <p:nvPr/>
        </p:nvSpPr>
        <p:spPr bwMode="auto">
          <a:xfrm>
            <a:off x="3833813" y="9317038"/>
            <a:ext cx="2874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997" tIns="49204" rIns="99997" bIns="49204" anchor="b"/>
          <a:lstStyle>
            <a:lvl1pPr defTabSz="993775">
              <a:spcBef>
                <a:spcPct val="30000"/>
              </a:spcBef>
              <a:defRPr sz="1200">
                <a:solidFill>
                  <a:schemeClr val="tx1"/>
                </a:solidFill>
                <a:latin typeface="Calibri" panose="020F0502020204030204" pitchFamily="34" charset="0"/>
              </a:defRPr>
            </a:lvl1pPr>
            <a:lvl2pPr marL="742950" indent="-285750" defTabSz="993775">
              <a:spcBef>
                <a:spcPct val="30000"/>
              </a:spcBef>
              <a:defRPr sz="1200">
                <a:solidFill>
                  <a:schemeClr val="tx1"/>
                </a:solidFill>
                <a:latin typeface="Calibri" panose="020F0502020204030204" pitchFamily="34" charset="0"/>
              </a:defRPr>
            </a:lvl2pPr>
            <a:lvl3pPr marL="1143000" indent="-228600" defTabSz="993775">
              <a:spcBef>
                <a:spcPct val="30000"/>
              </a:spcBef>
              <a:defRPr sz="1200">
                <a:solidFill>
                  <a:schemeClr val="tx1"/>
                </a:solidFill>
                <a:latin typeface="Calibri" panose="020F0502020204030204" pitchFamily="34" charset="0"/>
              </a:defRPr>
            </a:lvl3pPr>
            <a:lvl4pPr marL="1600200" indent="-228600" defTabSz="993775">
              <a:spcBef>
                <a:spcPct val="30000"/>
              </a:spcBef>
              <a:defRPr sz="1200">
                <a:solidFill>
                  <a:schemeClr val="tx1"/>
                </a:solidFill>
                <a:latin typeface="Calibri" panose="020F0502020204030204" pitchFamily="34" charset="0"/>
              </a:defRPr>
            </a:lvl4pPr>
            <a:lvl5pPr marL="2057400" indent="-228600" defTabSz="993775">
              <a:spcBef>
                <a:spcPct val="30000"/>
              </a:spcBef>
              <a:defRPr sz="1200">
                <a:solidFill>
                  <a:schemeClr val="tx1"/>
                </a:solidFill>
                <a:latin typeface="Calibri" panose="020F0502020204030204" pitchFamily="34" charset="0"/>
              </a:defRPr>
            </a:lvl5pPr>
            <a:lvl6pPr marL="2514600" indent="-228600" defTabSz="9937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37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37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3775"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3A9B1E32-80B4-4F2B-A7FF-FF0702E5A526}" type="slidenum">
              <a:rPr lang="en-US" altLang="en-US" sz="1300">
                <a:latin typeface="Times New Roman" panose="02020603050405020304" pitchFamily="18" charset="0"/>
              </a:rPr>
              <a:pPr algn="r">
                <a:spcBef>
                  <a:spcPct val="0"/>
                </a:spcBef>
              </a:pPr>
              <a:t>30</a:t>
            </a:fld>
            <a:endParaRPr lang="en-US" altLang="en-US" sz="1300">
              <a:latin typeface="Times New Roman" panose="02020603050405020304" pitchFamily="18" charset="0"/>
            </a:endParaRPr>
          </a:p>
        </p:txBody>
      </p:sp>
      <p:sp>
        <p:nvSpPr>
          <p:cNvPr id="71684" name="Rectangle 2">
            <a:extLst>
              <a:ext uri="{FF2B5EF4-FFF2-40B4-BE49-F238E27FC236}">
                <a16:creationId xmlns:a16="http://schemas.microsoft.com/office/drawing/2014/main" id="{1012929A-A68F-42D1-BE5C-02506B2AB200}"/>
              </a:ext>
            </a:extLst>
          </p:cNvPr>
          <p:cNvSpPr>
            <a:spLocks noGrp="1" noRot="1" noChangeAspect="1" noChangeArrowheads="1" noTextEdit="1"/>
          </p:cNvSpPr>
          <p:nvPr>
            <p:ph type="sldImg"/>
          </p:nvPr>
        </p:nvSpPr>
        <p:spPr bwMode="auto">
          <a:xfrm>
            <a:off x="941388" y="776288"/>
            <a:ext cx="4827587" cy="3621087"/>
          </a:xfrm>
          <a:solidFill>
            <a:srgbClr val="FFFFFF"/>
          </a:solidFill>
          <a:ln>
            <a:solidFill>
              <a:srgbClr val="000000"/>
            </a:solidFill>
            <a:miter lim="800000"/>
            <a:headEnd/>
            <a:tailEnd/>
          </a:ln>
        </p:spPr>
      </p:sp>
      <p:sp>
        <p:nvSpPr>
          <p:cNvPr id="71685" name="Rectangle 3">
            <a:extLst>
              <a:ext uri="{FF2B5EF4-FFF2-40B4-BE49-F238E27FC236}">
                <a16:creationId xmlns:a16="http://schemas.microsoft.com/office/drawing/2014/main" id="{8B6598BC-5196-4FB3-89B6-62A693AC3A2C}"/>
              </a:ext>
            </a:extLst>
          </p:cNvPr>
          <p:cNvSpPr>
            <a:spLocks noGrp="1" noChangeArrowheads="1"/>
          </p:cNvSpPr>
          <p:nvPr>
            <p:ph type="body" idx="1"/>
          </p:nvPr>
        </p:nvSpPr>
        <p:spPr bwMode="auto">
          <a:xfrm>
            <a:off x="879475" y="4657725"/>
            <a:ext cx="4949825" cy="4402138"/>
          </a:xfrm>
          <a:solidFill>
            <a:srgbClr val="FFFFFF"/>
          </a:solidFill>
          <a:ln>
            <a:solidFill>
              <a:srgbClr val="000000"/>
            </a:solidFill>
            <a:miter lim="800000"/>
            <a:headEnd/>
            <a:tailEnd/>
          </a:ln>
        </p:spPr>
        <p:txBody>
          <a:bodyPr wrap="square" lIns="99997" tIns="49204" rIns="99997" bIns="49204"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B4F0E6C8-3FA6-4886-9179-F5F5A949FA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BF65E2-337F-43EC-B69A-78D07BF444B5}" type="slidenum">
              <a:rPr lang="en-US" altLang="en-US"/>
              <a:pPr>
                <a:spcBef>
                  <a:spcPct val="0"/>
                </a:spcBef>
              </a:pPr>
              <a:t>35</a:t>
            </a:fld>
            <a:endParaRPr lang="en-US" altLang="en-US"/>
          </a:p>
        </p:txBody>
      </p:sp>
      <p:sp>
        <p:nvSpPr>
          <p:cNvPr id="72707" name="Rectangle 2">
            <a:extLst>
              <a:ext uri="{FF2B5EF4-FFF2-40B4-BE49-F238E27FC236}">
                <a16:creationId xmlns:a16="http://schemas.microsoft.com/office/drawing/2014/main" id="{14A89488-2213-4445-9473-3FB77DAC65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C7FEFBAE-909D-4C59-8F6A-97AC159734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91B426-F5CE-4A1C-A4C8-968903CA0F37}"/>
              </a:ext>
            </a:extLst>
          </p:cNvPr>
          <p:cNvSpPr/>
          <p:nvPr/>
        </p:nvSpPr>
        <p:spPr>
          <a:xfrm>
            <a:off x="0" y="2438400"/>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FD61955B-22D9-433E-B20E-987EBBFB78A2}"/>
              </a:ext>
            </a:extLst>
          </p:cNvPr>
          <p:cNvSpPr/>
          <p:nvPr/>
        </p:nvSpPr>
        <p:spPr>
          <a:xfrm>
            <a:off x="0" y="914400"/>
            <a:ext cx="9144000" cy="1524000"/>
          </a:xfrm>
          <a:prstGeom prst="rect">
            <a:avLst/>
          </a:prstGeom>
          <a:solidFill>
            <a:srgbClr val="000000">
              <a:alpha val="89800"/>
            </a:srgb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ubtitle 8"/>
          <p:cNvSpPr>
            <a:spLocks noGrp="1"/>
          </p:cNvSpPr>
          <p:nvPr>
            <p:ph type="subTitle" idx="1"/>
          </p:nvPr>
        </p:nvSpPr>
        <p:spPr>
          <a:xfrm>
            <a:off x="457200" y="2476108"/>
            <a:ext cx="8305800" cy="381000"/>
          </a:xfrm>
        </p:spPr>
        <p:txBody>
          <a:bodyPr>
            <a:noAutofit/>
          </a:bodyPr>
          <a:lstStyle>
            <a:lvl1pPr marL="0" indent="0" algn="l">
              <a:buNone/>
              <a:defRPr sz="2000" spc="1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Title 27"/>
          <p:cNvSpPr>
            <a:spLocks noGrp="1"/>
          </p:cNvSpPr>
          <p:nvPr>
            <p:ph type="ctrTitle"/>
          </p:nvPr>
        </p:nvSpPr>
        <p:spPr>
          <a:xfrm>
            <a:off x="457200" y="1066800"/>
            <a:ext cx="8305800" cy="1295400"/>
          </a:xfrm>
        </p:spPr>
        <p:txBody>
          <a:bodyPr anchor="ctr">
            <a:noAutofit/>
          </a:bodyPr>
          <a:lstStyle>
            <a:lvl1pPr algn="l">
              <a:defRPr sz="4800" cap="all" spc="-100" baseline="0">
                <a:solidFill>
                  <a:srgbClr val="FFFFFF"/>
                </a:solidFill>
              </a:defRPr>
            </a:lvl1pPr>
          </a:lstStyle>
          <a:p>
            <a:r>
              <a:rPr lang="en-US"/>
              <a:t>Click to edit Master title style</a:t>
            </a:r>
            <a:endParaRPr lang="en-US" dirty="0"/>
          </a:p>
        </p:txBody>
      </p:sp>
      <p:sp>
        <p:nvSpPr>
          <p:cNvPr id="6" name="Date Placeholder 9">
            <a:extLst>
              <a:ext uri="{FF2B5EF4-FFF2-40B4-BE49-F238E27FC236}">
                <a16:creationId xmlns:a16="http://schemas.microsoft.com/office/drawing/2014/main" id="{1E5BD53D-6F20-45BB-B734-2B862E8A9490}"/>
              </a:ext>
            </a:extLst>
          </p:cNvPr>
          <p:cNvSpPr>
            <a:spLocks noGrp="1"/>
          </p:cNvSpPr>
          <p:nvPr>
            <p:ph type="dt" sz="half" idx="10"/>
          </p:nvPr>
        </p:nvSpPr>
        <p:spPr/>
        <p:txBody>
          <a:bodyPr/>
          <a:lstStyle>
            <a:lvl1pPr>
              <a:defRPr/>
            </a:lvl1pPr>
          </a:lstStyle>
          <a:p>
            <a:pPr>
              <a:defRPr/>
            </a:pPr>
            <a:fld id="{3DE6C79C-6DB7-4FEC-AA13-A221BD48A22E}" type="datetime1">
              <a:rPr lang="en-US" altLang="en-US"/>
              <a:pPr>
                <a:defRPr/>
              </a:pPr>
              <a:t>10/31/2019</a:t>
            </a:fld>
            <a:endParaRPr lang="en-US" altLang="en-US"/>
          </a:p>
        </p:txBody>
      </p:sp>
      <p:sp>
        <p:nvSpPr>
          <p:cNvPr id="7" name="Slide Number Placeholder 10">
            <a:extLst>
              <a:ext uri="{FF2B5EF4-FFF2-40B4-BE49-F238E27FC236}">
                <a16:creationId xmlns:a16="http://schemas.microsoft.com/office/drawing/2014/main" id="{A3CD58DC-69A0-4D0F-B028-94268BCBA24D}"/>
              </a:ext>
            </a:extLst>
          </p:cNvPr>
          <p:cNvSpPr>
            <a:spLocks noGrp="1"/>
          </p:cNvSpPr>
          <p:nvPr>
            <p:ph type="sldNum" sz="quarter" idx="11"/>
          </p:nvPr>
        </p:nvSpPr>
        <p:spPr/>
        <p:txBody>
          <a:bodyPr/>
          <a:lstStyle>
            <a:lvl1pPr>
              <a:defRPr/>
            </a:lvl1pPr>
          </a:lstStyle>
          <a:p>
            <a:fld id="{1CF8320B-CD8F-4F9A-A146-BEB1E42AAC3E}" type="slidenum">
              <a:rPr lang="en-US" altLang="en-US"/>
              <a:pPr/>
              <a:t>‹#›</a:t>
            </a:fld>
            <a:endParaRPr lang="en-US" altLang="en-US"/>
          </a:p>
        </p:txBody>
      </p:sp>
      <p:sp>
        <p:nvSpPr>
          <p:cNvPr id="8" name="Footer Placeholder 11">
            <a:extLst>
              <a:ext uri="{FF2B5EF4-FFF2-40B4-BE49-F238E27FC236}">
                <a16:creationId xmlns:a16="http://schemas.microsoft.com/office/drawing/2014/main" id="{1422D47D-A07B-43FF-BE04-F031FC3D82A0}"/>
              </a:ext>
            </a:extLst>
          </p:cNvPr>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788932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03D3BB7E-CA59-497A-B5F5-BE6C1A6E2F73}"/>
              </a:ext>
            </a:extLst>
          </p:cNvPr>
          <p:cNvSpPr>
            <a:spLocks noGrp="1"/>
          </p:cNvSpPr>
          <p:nvPr>
            <p:ph type="dt" sz="half" idx="10"/>
          </p:nvPr>
        </p:nvSpPr>
        <p:spPr/>
        <p:txBody>
          <a:bodyPr/>
          <a:lstStyle>
            <a:lvl1pPr>
              <a:defRPr/>
            </a:lvl1pPr>
          </a:lstStyle>
          <a:p>
            <a:pPr>
              <a:defRPr/>
            </a:pPr>
            <a:fld id="{246CFA9C-DD81-491B-93DE-2DD138ECE9FC}" type="datetime1">
              <a:rPr lang="en-US" altLang="en-US"/>
              <a:pPr>
                <a:defRPr/>
              </a:pPr>
              <a:t>10/31/2019</a:t>
            </a:fld>
            <a:endParaRPr lang="en-US" altLang="en-US"/>
          </a:p>
        </p:txBody>
      </p:sp>
      <p:sp>
        <p:nvSpPr>
          <p:cNvPr id="5" name="Footer Placeholder 9">
            <a:extLst>
              <a:ext uri="{FF2B5EF4-FFF2-40B4-BE49-F238E27FC236}">
                <a16:creationId xmlns:a16="http://schemas.microsoft.com/office/drawing/2014/main" id="{A1F14DEE-F708-4174-8CA9-F75FB70F17F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21">
            <a:extLst>
              <a:ext uri="{FF2B5EF4-FFF2-40B4-BE49-F238E27FC236}">
                <a16:creationId xmlns:a16="http://schemas.microsoft.com/office/drawing/2014/main" id="{2ACF6DB0-386C-4149-8DC9-62AE85C6D573}"/>
              </a:ext>
            </a:extLst>
          </p:cNvPr>
          <p:cNvSpPr>
            <a:spLocks noGrp="1"/>
          </p:cNvSpPr>
          <p:nvPr>
            <p:ph type="sldNum" sz="quarter" idx="12"/>
          </p:nvPr>
        </p:nvSpPr>
        <p:spPr/>
        <p:txBody>
          <a:bodyPr/>
          <a:lstStyle>
            <a:lvl1pPr>
              <a:defRPr/>
            </a:lvl1pPr>
          </a:lstStyle>
          <a:p>
            <a:fld id="{86C1E72B-4C25-459F-87FC-EFA540C80254}" type="slidenum">
              <a:rPr lang="en-US" altLang="en-US"/>
              <a:pPr/>
              <a:t>‹#›</a:t>
            </a:fld>
            <a:endParaRPr lang="en-US" altLang="en-US"/>
          </a:p>
        </p:txBody>
      </p:sp>
    </p:spTree>
    <p:extLst>
      <p:ext uri="{BB962C8B-B14F-4D97-AF65-F5344CB8AC3E}">
        <p14:creationId xmlns:p14="http://schemas.microsoft.com/office/powerpoint/2010/main" val="295862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3F071FFD-6111-4C13-9609-57B5BC6F9632}"/>
              </a:ext>
            </a:extLst>
          </p:cNvPr>
          <p:cNvSpPr>
            <a:spLocks noGrp="1"/>
          </p:cNvSpPr>
          <p:nvPr>
            <p:ph type="dt" sz="half" idx="10"/>
          </p:nvPr>
        </p:nvSpPr>
        <p:spPr/>
        <p:txBody>
          <a:bodyPr/>
          <a:lstStyle>
            <a:lvl1pPr>
              <a:defRPr/>
            </a:lvl1pPr>
          </a:lstStyle>
          <a:p>
            <a:pPr>
              <a:defRPr/>
            </a:pPr>
            <a:fld id="{705B570B-0527-4736-A1DC-B31EE7AAD7EB}" type="datetime1">
              <a:rPr lang="en-US" altLang="en-US"/>
              <a:pPr>
                <a:defRPr/>
              </a:pPr>
              <a:t>10/31/2019</a:t>
            </a:fld>
            <a:endParaRPr lang="en-US" altLang="en-US"/>
          </a:p>
        </p:txBody>
      </p:sp>
      <p:sp>
        <p:nvSpPr>
          <p:cNvPr id="5" name="Footer Placeholder 9">
            <a:extLst>
              <a:ext uri="{FF2B5EF4-FFF2-40B4-BE49-F238E27FC236}">
                <a16:creationId xmlns:a16="http://schemas.microsoft.com/office/drawing/2014/main" id="{8502DF9E-A475-45C2-8340-FE832F066DD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21">
            <a:extLst>
              <a:ext uri="{FF2B5EF4-FFF2-40B4-BE49-F238E27FC236}">
                <a16:creationId xmlns:a16="http://schemas.microsoft.com/office/drawing/2014/main" id="{EF27BFA0-3159-483F-862D-A7760E13E7AA}"/>
              </a:ext>
            </a:extLst>
          </p:cNvPr>
          <p:cNvSpPr>
            <a:spLocks noGrp="1"/>
          </p:cNvSpPr>
          <p:nvPr>
            <p:ph type="sldNum" sz="quarter" idx="12"/>
          </p:nvPr>
        </p:nvSpPr>
        <p:spPr/>
        <p:txBody>
          <a:bodyPr/>
          <a:lstStyle>
            <a:lvl1pPr>
              <a:defRPr/>
            </a:lvl1pPr>
          </a:lstStyle>
          <a:p>
            <a:fld id="{B2D68FDF-BF6F-405F-823F-92B7D046C1B8}" type="slidenum">
              <a:rPr lang="en-US" altLang="en-US"/>
              <a:pPr/>
              <a:t>‹#›</a:t>
            </a:fld>
            <a:endParaRPr lang="en-US" altLang="en-US"/>
          </a:p>
        </p:txBody>
      </p:sp>
    </p:spTree>
    <p:extLst>
      <p:ext uri="{BB962C8B-B14F-4D97-AF65-F5344CB8AC3E}">
        <p14:creationId xmlns:p14="http://schemas.microsoft.com/office/powerpoint/2010/main" val="4030806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A9F2B61D-6672-43A6-8157-2BE8862BD2D4}"/>
              </a:ext>
            </a:extLst>
          </p:cNvPr>
          <p:cNvSpPr>
            <a:spLocks noGrp="1" noChangeArrowheads="1"/>
          </p:cNvSpPr>
          <p:nvPr>
            <p:ph type="dt" sz="half" idx="10"/>
          </p:nvPr>
        </p:nvSpPr>
        <p:spPr/>
        <p:txBody>
          <a:bodyPr/>
          <a:lstStyle>
            <a:lvl1pPr>
              <a:defRPr/>
            </a:lvl1pPr>
          </a:lstStyle>
          <a:p>
            <a:pPr>
              <a:defRPr/>
            </a:pPr>
            <a:fld id="{0EAC4FA1-C9A6-44AD-AB40-9FD66580437A}" type="datetime1">
              <a:rPr lang="en-US" altLang="en-US"/>
              <a:pPr>
                <a:defRPr/>
              </a:pPr>
              <a:t>10/31/2019</a:t>
            </a:fld>
            <a:endParaRPr lang="en-US" altLang="en-US"/>
          </a:p>
        </p:txBody>
      </p:sp>
      <p:sp>
        <p:nvSpPr>
          <p:cNvPr id="4" name="Rectangle 5">
            <a:extLst>
              <a:ext uri="{FF2B5EF4-FFF2-40B4-BE49-F238E27FC236}">
                <a16:creationId xmlns:a16="http://schemas.microsoft.com/office/drawing/2014/main" id="{E3CE9E2E-3751-4D8B-894C-59A4C3A8A4BC}"/>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F3B5A2B-5083-4696-B3B9-5456FF2B9A0C}"/>
              </a:ext>
            </a:extLst>
          </p:cNvPr>
          <p:cNvSpPr>
            <a:spLocks noGrp="1" noChangeArrowheads="1"/>
          </p:cNvSpPr>
          <p:nvPr>
            <p:ph type="sldNum" sz="quarter" idx="12"/>
          </p:nvPr>
        </p:nvSpPr>
        <p:spPr/>
        <p:txBody>
          <a:bodyPr/>
          <a:lstStyle>
            <a:lvl1pPr>
              <a:defRPr/>
            </a:lvl1pPr>
          </a:lstStyle>
          <a:p>
            <a:fld id="{93B29B5E-FAE6-419E-8C85-9B4A5DE8D0D5}" type="slidenum">
              <a:rPr lang="en-US" altLang="en-US"/>
              <a:pPr/>
              <a:t>‹#›</a:t>
            </a:fld>
            <a:endParaRPr lang="en-US" altLang="en-US"/>
          </a:p>
        </p:txBody>
      </p:sp>
    </p:spTree>
    <p:extLst>
      <p:ext uri="{BB962C8B-B14F-4D97-AF65-F5344CB8AC3E}">
        <p14:creationId xmlns:p14="http://schemas.microsoft.com/office/powerpoint/2010/main" val="228760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75B5D4-C2D6-4532-8528-C62F8DEA5C0C}"/>
              </a:ext>
            </a:extLst>
          </p:cNvPr>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457200" y="158926"/>
            <a:ext cx="8229600" cy="1143000"/>
          </a:xfrm>
        </p:spPr>
        <p:txBody>
          <a:bodyPr/>
          <a:lstStyle>
            <a:lvl1pPr>
              <a:defRPr>
                <a:solidFill>
                  <a:schemeClr val="tx2"/>
                </a:solidFill>
              </a:defRPr>
            </a:lvl1pPr>
          </a:lstStyle>
          <a:p>
            <a:r>
              <a:rPr lang="en-US"/>
              <a:t>Click to edit Master title style</a:t>
            </a:r>
            <a:endParaRPr lang="en-US" dirty="0"/>
          </a:p>
        </p:txBody>
      </p:sp>
      <p:sp>
        <p:nvSpPr>
          <p:cNvPr id="9" name="Content Placeholder 8"/>
          <p:cNvSpPr>
            <a:spLocks noGrp="1"/>
          </p:cNvSpPr>
          <p:nvPr>
            <p:ph sz="quarter"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9">
            <a:extLst>
              <a:ext uri="{FF2B5EF4-FFF2-40B4-BE49-F238E27FC236}">
                <a16:creationId xmlns:a16="http://schemas.microsoft.com/office/drawing/2014/main" id="{59119612-81F8-4F78-89B5-1EA55117D55E}"/>
              </a:ext>
            </a:extLst>
          </p:cNvPr>
          <p:cNvSpPr>
            <a:spLocks noGrp="1"/>
          </p:cNvSpPr>
          <p:nvPr>
            <p:ph type="dt" sz="half" idx="10"/>
          </p:nvPr>
        </p:nvSpPr>
        <p:spPr/>
        <p:txBody>
          <a:bodyPr/>
          <a:lstStyle>
            <a:lvl1pPr>
              <a:defRPr/>
            </a:lvl1pPr>
          </a:lstStyle>
          <a:p>
            <a:pPr>
              <a:defRPr/>
            </a:pPr>
            <a:fld id="{BD38BCDA-9BE0-4E6E-96B0-58F811039D32}" type="datetime1">
              <a:rPr lang="en-US" altLang="en-US"/>
              <a:pPr>
                <a:defRPr/>
              </a:pPr>
              <a:t>10/31/2019</a:t>
            </a:fld>
            <a:endParaRPr lang="en-US" altLang="en-US"/>
          </a:p>
        </p:txBody>
      </p:sp>
      <p:sp>
        <p:nvSpPr>
          <p:cNvPr id="6" name="Slide Number Placeholder 10">
            <a:extLst>
              <a:ext uri="{FF2B5EF4-FFF2-40B4-BE49-F238E27FC236}">
                <a16:creationId xmlns:a16="http://schemas.microsoft.com/office/drawing/2014/main" id="{0917F91E-39A1-4313-A4D5-0C2D971A571A}"/>
              </a:ext>
            </a:extLst>
          </p:cNvPr>
          <p:cNvSpPr>
            <a:spLocks noGrp="1"/>
          </p:cNvSpPr>
          <p:nvPr>
            <p:ph type="sldNum" sz="quarter" idx="11"/>
          </p:nvPr>
        </p:nvSpPr>
        <p:spPr/>
        <p:txBody>
          <a:bodyPr/>
          <a:lstStyle>
            <a:lvl1pPr>
              <a:defRPr/>
            </a:lvl1pPr>
          </a:lstStyle>
          <a:p>
            <a:fld id="{CD68FF37-CACD-4676-9CD4-083FBB96F514}" type="slidenum">
              <a:rPr lang="en-US" altLang="en-US"/>
              <a:pPr/>
              <a:t>‹#›</a:t>
            </a:fld>
            <a:endParaRPr lang="en-US" altLang="en-US"/>
          </a:p>
        </p:txBody>
      </p:sp>
      <p:sp>
        <p:nvSpPr>
          <p:cNvPr id="7" name="Footer Placeholder 11">
            <a:extLst>
              <a:ext uri="{FF2B5EF4-FFF2-40B4-BE49-F238E27FC236}">
                <a16:creationId xmlns:a16="http://schemas.microsoft.com/office/drawing/2014/main" id="{8E231645-776D-4099-B7D7-45CB02D62A45}"/>
              </a:ext>
            </a:extLst>
          </p:cNvPr>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68482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4D0B43-3A9A-45EF-AEE2-A7AEE79E5A3B}"/>
              </a:ext>
            </a:extLst>
          </p:cNvPr>
          <p:cNvSpPr/>
          <p:nvPr/>
        </p:nvSpPr>
        <p:spPr>
          <a:xfrm>
            <a:off x="0" y="4958864"/>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9F0FA87B-7B8C-4B8D-971F-251846EFF3CB}"/>
              </a:ext>
            </a:extLst>
          </p:cNvPr>
          <p:cNvSpPr/>
          <p:nvPr/>
        </p:nvSpPr>
        <p:spPr>
          <a:xfrm>
            <a:off x="0" y="3429000"/>
            <a:ext cx="9144000" cy="1527048"/>
          </a:xfrm>
          <a:prstGeom prst="rect">
            <a:avLst/>
          </a:prstGeom>
          <a:solidFill>
            <a:srgbClr val="000000"/>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685800" y="3505200"/>
            <a:ext cx="7924800" cy="1371600"/>
          </a:xfrm>
        </p:spPr>
        <p:txBody>
          <a:bodyPr>
            <a:noAutofit/>
          </a:bodyPr>
          <a:lstStyle>
            <a:lvl1pPr algn="l">
              <a:buNone/>
              <a:defRPr sz="4200" b="0" cap="all">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685800" y="4958864"/>
            <a:ext cx="7924800" cy="457200"/>
          </a:xfrm>
        </p:spPr>
        <p:txBody>
          <a:bodyPr anchor="ctr"/>
          <a:lstStyle>
            <a:lvl1pPr>
              <a:buNone/>
              <a:defRPr sz="2000" spc="100" baseline="0">
                <a:solidFill>
                  <a:srgbClr val="FFFFFF"/>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a:extLst>
              <a:ext uri="{FF2B5EF4-FFF2-40B4-BE49-F238E27FC236}">
                <a16:creationId xmlns:a16="http://schemas.microsoft.com/office/drawing/2014/main" id="{3603A5A7-EB03-4581-AFD0-A32FD6A99B5A}"/>
              </a:ext>
            </a:extLst>
          </p:cNvPr>
          <p:cNvSpPr>
            <a:spLocks noGrp="1"/>
          </p:cNvSpPr>
          <p:nvPr>
            <p:ph type="dt" sz="half" idx="10"/>
          </p:nvPr>
        </p:nvSpPr>
        <p:spPr/>
        <p:txBody>
          <a:bodyPr/>
          <a:lstStyle>
            <a:lvl1pPr>
              <a:defRPr/>
            </a:lvl1pPr>
          </a:lstStyle>
          <a:p>
            <a:pPr>
              <a:defRPr/>
            </a:pPr>
            <a:fld id="{5C15F0DA-A9BB-4277-B30D-4385ADEA0919}" type="datetime1">
              <a:rPr lang="en-US" altLang="en-US"/>
              <a:pPr>
                <a:defRPr/>
              </a:pPr>
              <a:t>10/31/2019</a:t>
            </a:fld>
            <a:endParaRPr lang="en-US" altLang="en-US"/>
          </a:p>
        </p:txBody>
      </p:sp>
      <p:sp>
        <p:nvSpPr>
          <p:cNvPr id="7" name="Footer Placeholder 4">
            <a:extLst>
              <a:ext uri="{FF2B5EF4-FFF2-40B4-BE49-F238E27FC236}">
                <a16:creationId xmlns:a16="http://schemas.microsoft.com/office/drawing/2014/main" id="{1E3B4F9B-6CD2-43B1-BC9A-5AD9749F604E}"/>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29F12421-FC62-4806-A4B8-E5E09E57D8BC}"/>
              </a:ext>
            </a:extLst>
          </p:cNvPr>
          <p:cNvSpPr>
            <a:spLocks noGrp="1"/>
          </p:cNvSpPr>
          <p:nvPr>
            <p:ph type="sldNum" sz="quarter" idx="12"/>
          </p:nvPr>
        </p:nvSpPr>
        <p:spPr/>
        <p:txBody>
          <a:bodyPr/>
          <a:lstStyle>
            <a:lvl1pPr>
              <a:defRPr/>
            </a:lvl1pPr>
          </a:lstStyle>
          <a:p>
            <a:fld id="{A06C6770-F3C2-4136-8725-4DF255D3F923}" type="slidenum">
              <a:rPr lang="en-US" altLang="en-US"/>
              <a:pPr/>
              <a:t>‹#›</a:t>
            </a:fld>
            <a:endParaRPr lang="en-US" altLang="en-US"/>
          </a:p>
        </p:txBody>
      </p:sp>
    </p:spTree>
    <p:extLst>
      <p:ext uri="{BB962C8B-B14F-4D97-AF65-F5344CB8AC3E}">
        <p14:creationId xmlns:p14="http://schemas.microsoft.com/office/powerpoint/2010/main" val="1228131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DA5C16-B9BD-4556-B8D9-3A264A33DFC4}"/>
              </a:ext>
            </a:extLst>
          </p:cNvPr>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Content Placeholder 10"/>
          <p:cNvSpPr>
            <a:spLocks noGrp="1"/>
          </p:cNvSpPr>
          <p:nvPr>
            <p:ph sz="quarter"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C74DACAA-9643-4750-BF4F-69D3867E0466}"/>
              </a:ext>
            </a:extLst>
          </p:cNvPr>
          <p:cNvSpPr>
            <a:spLocks noGrp="1"/>
          </p:cNvSpPr>
          <p:nvPr>
            <p:ph type="dt" sz="half" idx="10"/>
          </p:nvPr>
        </p:nvSpPr>
        <p:spPr/>
        <p:txBody>
          <a:bodyPr/>
          <a:lstStyle>
            <a:lvl1pPr>
              <a:defRPr/>
            </a:lvl1pPr>
          </a:lstStyle>
          <a:p>
            <a:pPr>
              <a:defRPr/>
            </a:pPr>
            <a:fld id="{002CD6CE-2178-4333-81A5-4FA0EE262FA9}" type="datetime1">
              <a:rPr lang="en-US" altLang="en-US"/>
              <a:pPr>
                <a:defRPr/>
              </a:pPr>
              <a:t>10/31/2019</a:t>
            </a:fld>
            <a:endParaRPr lang="en-US" altLang="en-US"/>
          </a:p>
        </p:txBody>
      </p:sp>
      <p:sp>
        <p:nvSpPr>
          <p:cNvPr id="7" name="Footer Placeholder 5">
            <a:extLst>
              <a:ext uri="{FF2B5EF4-FFF2-40B4-BE49-F238E27FC236}">
                <a16:creationId xmlns:a16="http://schemas.microsoft.com/office/drawing/2014/main" id="{2FDBE2EF-1419-4D14-A0F2-7AFE47F8DBB8}"/>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6">
            <a:extLst>
              <a:ext uri="{FF2B5EF4-FFF2-40B4-BE49-F238E27FC236}">
                <a16:creationId xmlns:a16="http://schemas.microsoft.com/office/drawing/2014/main" id="{B882814B-D9EB-454D-9E53-A67335624CB3}"/>
              </a:ext>
            </a:extLst>
          </p:cNvPr>
          <p:cNvSpPr>
            <a:spLocks noGrp="1"/>
          </p:cNvSpPr>
          <p:nvPr>
            <p:ph type="sldNum" sz="quarter" idx="12"/>
          </p:nvPr>
        </p:nvSpPr>
        <p:spPr/>
        <p:txBody>
          <a:bodyPr/>
          <a:lstStyle>
            <a:lvl1pPr>
              <a:defRPr/>
            </a:lvl1pPr>
          </a:lstStyle>
          <a:p>
            <a:fld id="{8D09D1B8-3A8E-456B-962D-A13AEFE2995B}" type="slidenum">
              <a:rPr lang="en-US" altLang="en-US"/>
              <a:pPr/>
              <a:t>‹#›</a:t>
            </a:fld>
            <a:endParaRPr lang="en-US" altLang="en-US"/>
          </a:p>
        </p:txBody>
      </p:sp>
    </p:spTree>
    <p:extLst>
      <p:ext uri="{BB962C8B-B14F-4D97-AF65-F5344CB8AC3E}">
        <p14:creationId xmlns:p14="http://schemas.microsoft.com/office/powerpoint/2010/main" val="3121116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4040188" cy="838200"/>
          </a:xfrm>
          <a:solidFill>
            <a:schemeClr val="accent1">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quarter" idx="2"/>
          </p:nvPr>
        </p:nvSpPr>
        <p:spPr>
          <a:xfrm>
            <a:off x="457200" y="2220558"/>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Content Placeholder 33"/>
          <p:cNvSpPr>
            <a:spLocks noGrp="1"/>
          </p:cNvSpPr>
          <p:nvPr>
            <p:ph sz="quarter" idx="4"/>
          </p:nvPr>
        </p:nvSpPr>
        <p:spPr>
          <a:xfrm>
            <a:off x="4649788" y="2220558"/>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endParaRPr lang="en-US" dirty="0"/>
          </a:p>
        </p:txBody>
      </p:sp>
      <p:sp>
        <p:nvSpPr>
          <p:cNvPr id="12" name="Text Placeholder 11"/>
          <p:cNvSpPr>
            <a:spLocks noGrp="1"/>
          </p:cNvSpPr>
          <p:nvPr>
            <p:ph type="body" idx="3"/>
          </p:nvPr>
        </p:nvSpPr>
        <p:spPr>
          <a:xfrm>
            <a:off x="4648200" y="1371600"/>
            <a:ext cx="4040188" cy="838200"/>
          </a:xfrm>
          <a:solidFill>
            <a:schemeClr val="accent2">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7" name="Date Placeholder 23">
            <a:extLst>
              <a:ext uri="{FF2B5EF4-FFF2-40B4-BE49-F238E27FC236}">
                <a16:creationId xmlns:a16="http://schemas.microsoft.com/office/drawing/2014/main" id="{9D06B3FC-7D68-433B-A88A-136A95EA467D}"/>
              </a:ext>
            </a:extLst>
          </p:cNvPr>
          <p:cNvSpPr>
            <a:spLocks noGrp="1"/>
          </p:cNvSpPr>
          <p:nvPr>
            <p:ph type="dt" sz="half" idx="10"/>
          </p:nvPr>
        </p:nvSpPr>
        <p:spPr/>
        <p:txBody>
          <a:bodyPr/>
          <a:lstStyle>
            <a:lvl1pPr>
              <a:defRPr/>
            </a:lvl1pPr>
          </a:lstStyle>
          <a:p>
            <a:pPr>
              <a:defRPr/>
            </a:pPr>
            <a:fld id="{03A99700-7134-4B73-A504-C5D18B302C89}" type="datetime1">
              <a:rPr lang="en-US" altLang="en-US"/>
              <a:pPr>
                <a:defRPr/>
              </a:pPr>
              <a:t>10/31/2019</a:t>
            </a:fld>
            <a:endParaRPr lang="en-US" altLang="en-US"/>
          </a:p>
        </p:txBody>
      </p:sp>
      <p:sp>
        <p:nvSpPr>
          <p:cNvPr id="8" name="Footer Placeholder 9">
            <a:extLst>
              <a:ext uri="{FF2B5EF4-FFF2-40B4-BE49-F238E27FC236}">
                <a16:creationId xmlns:a16="http://schemas.microsoft.com/office/drawing/2014/main" id="{1D23DE06-D094-4F60-AE1E-BF2E06857FFF}"/>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21">
            <a:extLst>
              <a:ext uri="{FF2B5EF4-FFF2-40B4-BE49-F238E27FC236}">
                <a16:creationId xmlns:a16="http://schemas.microsoft.com/office/drawing/2014/main" id="{D61FCDA6-333A-4AF5-85E0-F02845A869C9}"/>
              </a:ext>
            </a:extLst>
          </p:cNvPr>
          <p:cNvSpPr>
            <a:spLocks noGrp="1"/>
          </p:cNvSpPr>
          <p:nvPr>
            <p:ph type="sldNum" sz="quarter" idx="12"/>
          </p:nvPr>
        </p:nvSpPr>
        <p:spPr/>
        <p:txBody>
          <a:bodyPr/>
          <a:lstStyle>
            <a:lvl1pPr>
              <a:defRPr/>
            </a:lvl1pPr>
          </a:lstStyle>
          <a:p>
            <a:fld id="{70CCB9FF-36D0-4B16-995C-28930C5AF7F1}" type="slidenum">
              <a:rPr lang="en-US" altLang="en-US"/>
              <a:pPr/>
              <a:t>‹#›</a:t>
            </a:fld>
            <a:endParaRPr lang="en-US" altLang="en-US"/>
          </a:p>
        </p:txBody>
      </p:sp>
    </p:spTree>
    <p:extLst>
      <p:ext uri="{BB962C8B-B14F-4D97-AF65-F5344CB8AC3E}">
        <p14:creationId xmlns:p14="http://schemas.microsoft.com/office/powerpoint/2010/main" val="425637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FF4D8F-BFC1-4C5B-881E-D6BE680F17B2}"/>
              </a:ext>
            </a:extLst>
          </p:cNvPr>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4AA9CBB8-3C24-4C6B-A8A4-BBD3F3A258D0}"/>
              </a:ext>
            </a:extLst>
          </p:cNvPr>
          <p:cNvSpPr>
            <a:spLocks noGrp="1"/>
          </p:cNvSpPr>
          <p:nvPr>
            <p:ph type="dt" sz="half" idx="10"/>
          </p:nvPr>
        </p:nvSpPr>
        <p:spPr/>
        <p:txBody>
          <a:bodyPr/>
          <a:lstStyle>
            <a:lvl1pPr>
              <a:defRPr/>
            </a:lvl1pPr>
          </a:lstStyle>
          <a:p>
            <a:pPr>
              <a:defRPr/>
            </a:pPr>
            <a:fld id="{097EF821-D459-475B-84A7-62E98F942A95}" type="datetime1">
              <a:rPr lang="en-US" altLang="en-US"/>
              <a:pPr>
                <a:defRPr/>
              </a:pPr>
              <a:t>10/31/2019</a:t>
            </a:fld>
            <a:endParaRPr lang="en-US" altLang="en-US"/>
          </a:p>
        </p:txBody>
      </p:sp>
      <p:sp>
        <p:nvSpPr>
          <p:cNvPr id="5" name="Footer Placeholder 3">
            <a:extLst>
              <a:ext uri="{FF2B5EF4-FFF2-40B4-BE49-F238E27FC236}">
                <a16:creationId xmlns:a16="http://schemas.microsoft.com/office/drawing/2014/main" id="{E8B2D29B-E217-40F7-B095-E9750698C17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4">
            <a:extLst>
              <a:ext uri="{FF2B5EF4-FFF2-40B4-BE49-F238E27FC236}">
                <a16:creationId xmlns:a16="http://schemas.microsoft.com/office/drawing/2014/main" id="{03DEA2A7-F5D8-4FF2-9A9B-DD0130D4CDD8}"/>
              </a:ext>
            </a:extLst>
          </p:cNvPr>
          <p:cNvSpPr>
            <a:spLocks noGrp="1"/>
          </p:cNvSpPr>
          <p:nvPr>
            <p:ph type="sldNum" sz="quarter" idx="12"/>
          </p:nvPr>
        </p:nvSpPr>
        <p:spPr/>
        <p:txBody>
          <a:bodyPr/>
          <a:lstStyle>
            <a:lvl1pPr>
              <a:defRPr/>
            </a:lvl1pPr>
          </a:lstStyle>
          <a:p>
            <a:fld id="{167C3140-7072-468E-9848-7848CFF34890}" type="slidenum">
              <a:rPr lang="en-US" altLang="en-US"/>
              <a:pPr/>
              <a:t>‹#›</a:t>
            </a:fld>
            <a:endParaRPr lang="en-US" altLang="en-US"/>
          </a:p>
        </p:txBody>
      </p:sp>
    </p:spTree>
    <p:extLst>
      <p:ext uri="{BB962C8B-B14F-4D97-AF65-F5344CB8AC3E}">
        <p14:creationId xmlns:p14="http://schemas.microsoft.com/office/powerpoint/2010/main" val="279796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3">
            <a:extLst>
              <a:ext uri="{FF2B5EF4-FFF2-40B4-BE49-F238E27FC236}">
                <a16:creationId xmlns:a16="http://schemas.microsoft.com/office/drawing/2014/main" id="{FCA58E61-5D3E-4872-8862-A5BF0AFA6F00}"/>
              </a:ext>
            </a:extLst>
          </p:cNvPr>
          <p:cNvSpPr>
            <a:spLocks noGrp="1"/>
          </p:cNvSpPr>
          <p:nvPr>
            <p:ph type="dt" sz="half" idx="10"/>
          </p:nvPr>
        </p:nvSpPr>
        <p:spPr/>
        <p:txBody>
          <a:bodyPr/>
          <a:lstStyle>
            <a:lvl1pPr>
              <a:defRPr/>
            </a:lvl1pPr>
          </a:lstStyle>
          <a:p>
            <a:pPr>
              <a:defRPr/>
            </a:pPr>
            <a:fld id="{2CE00E99-6374-4B5E-8BBD-22C74A49D04A}" type="datetime1">
              <a:rPr lang="en-US" altLang="en-US"/>
              <a:pPr>
                <a:defRPr/>
              </a:pPr>
              <a:t>10/31/2019</a:t>
            </a:fld>
            <a:endParaRPr lang="en-US" altLang="en-US"/>
          </a:p>
        </p:txBody>
      </p:sp>
      <p:sp>
        <p:nvSpPr>
          <p:cNvPr id="3" name="Footer Placeholder 9">
            <a:extLst>
              <a:ext uri="{FF2B5EF4-FFF2-40B4-BE49-F238E27FC236}">
                <a16:creationId xmlns:a16="http://schemas.microsoft.com/office/drawing/2014/main" id="{615CEAE4-01A6-4FE8-968D-0D9DE7086A2F}"/>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21">
            <a:extLst>
              <a:ext uri="{FF2B5EF4-FFF2-40B4-BE49-F238E27FC236}">
                <a16:creationId xmlns:a16="http://schemas.microsoft.com/office/drawing/2014/main" id="{08438457-96E4-467A-BB27-EA9DCF12E410}"/>
              </a:ext>
            </a:extLst>
          </p:cNvPr>
          <p:cNvSpPr>
            <a:spLocks noGrp="1"/>
          </p:cNvSpPr>
          <p:nvPr>
            <p:ph type="sldNum" sz="quarter" idx="12"/>
          </p:nvPr>
        </p:nvSpPr>
        <p:spPr/>
        <p:txBody>
          <a:bodyPr/>
          <a:lstStyle>
            <a:lvl1pPr>
              <a:defRPr/>
            </a:lvl1pPr>
          </a:lstStyle>
          <a:p>
            <a:fld id="{9811EFAE-D732-4565-8640-BB8AC515A9A0}" type="slidenum">
              <a:rPr lang="en-US" altLang="en-US"/>
              <a:pPr/>
              <a:t>‹#›</a:t>
            </a:fld>
            <a:endParaRPr lang="en-US" altLang="en-US"/>
          </a:p>
        </p:txBody>
      </p:sp>
    </p:spTree>
    <p:extLst>
      <p:ext uri="{BB962C8B-B14F-4D97-AF65-F5344CB8AC3E}">
        <p14:creationId xmlns:p14="http://schemas.microsoft.com/office/powerpoint/2010/main" val="3189842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C64E05-5DC3-424B-BEA9-BF1AF51C30CD}"/>
              </a:ext>
            </a:extLst>
          </p:cNvPr>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6" name="Oval 5">
            <a:extLst>
              <a:ext uri="{FF2B5EF4-FFF2-40B4-BE49-F238E27FC236}">
                <a16:creationId xmlns:a16="http://schemas.microsoft.com/office/drawing/2014/main" id="{6A29201C-35E1-4F18-90CE-94EBEC182005}"/>
              </a:ext>
            </a:extLst>
          </p:cNvPr>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7" name="Rectangle 6">
            <a:extLst>
              <a:ext uri="{FF2B5EF4-FFF2-40B4-BE49-F238E27FC236}">
                <a16:creationId xmlns:a16="http://schemas.microsoft.com/office/drawing/2014/main" id="{34AABD38-4259-4437-A205-A0221AB74CA3}"/>
              </a:ext>
            </a:extLst>
          </p:cNvPr>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8" name="Rectangle 7">
            <a:extLst>
              <a:ext uri="{FF2B5EF4-FFF2-40B4-BE49-F238E27FC236}">
                <a16:creationId xmlns:a16="http://schemas.microsoft.com/office/drawing/2014/main" id="{7792DCD7-4895-4B28-A441-DD31CFFD00D2}"/>
              </a:ext>
            </a:extLst>
          </p:cNvPr>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9" name="Oval 8">
            <a:extLst>
              <a:ext uri="{FF2B5EF4-FFF2-40B4-BE49-F238E27FC236}">
                <a16:creationId xmlns:a16="http://schemas.microsoft.com/office/drawing/2014/main" id="{8AEE9DAA-BE7F-4E1D-8960-932CE1671781}"/>
              </a:ext>
            </a:extLst>
          </p:cNvPr>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buClr>
                <a:schemeClr val="accent2"/>
              </a:buClr>
              <a:buSzPct val="90000"/>
              <a:buFont typeface="Wingdings 2" pitchFamily="18" charset="2"/>
              <a:buChar char=""/>
              <a:defRPr/>
            </a:pPr>
            <a:endParaRPr lang="en-US" altLang="en-US">
              <a:solidFill>
                <a:srgbClr val="FFFFFF"/>
              </a:solidFill>
              <a:latin typeface="Constantia" pitchFamily="18" charset="0"/>
            </a:endParaRPr>
          </a:p>
        </p:txBody>
      </p:sp>
      <p:sp>
        <p:nvSpPr>
          <p:cNvPr id="10" name="Oval 9">
            <a:extLst>
              <a:ext uri="{FF2B5EF4-FFF2-40B4-BE49-F238E27FC236}">
                <a16:creationId xmlns:a16="http://schemas.microsoft.com/office/drawing/2014/main" id="{C45960DE-352B-4815-8A90-7EBE5DB0B325}"/>
              </a:ext>
            </a:extLst>
          </p:cNvPr>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11" name="Oval 10">
            <a:extLst>
              <a:ext uri="{FF2B5EF4-FFF2-40B4-BE49-F238E27FC236}">
                <a16:creationId xmlns:a16="http://schemas.microsoft.com/office/drawing/2014/main" id="{CEDAC377-11C6-4F7B-B737-97B00022566A}"/>
              </a:ext>
            </a:extLst>
          </p:cNvPr>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12" name="Oval 11">
            <a:extLst>
              <a:ext uri="{FF2B5EF4-FFF2-40B4-BE49-F238E27FC236}">
                <a16:creationId xmlns:a16="http://schemas.microsoft.com/office/drawing/2014/main" id="{998429E4-A114-4C90-84D3-B00B09650512}"/>
              </a:ext>
            </a:extLst>
          </p:cNvPr>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buClr>
                <a:schemeClr val="accent2"/>
              </a:buClr>
              <a:buSzPct val="90000"/>
              <a:buFont typeface="Wingdings 2" pitchFamily="18" charset="2"/>
              <a:buChar char=""/>
              <a:defRPr/>
            </a:pPr>
            <a:endParaRPr lang="en-US" altLang="en-US">
              <a:solidFill>
                <a:srgbClr val="FFFFFF"/>
              </a:solidFill>
              <a:latin typeface="Constantia" pitchFamily="18" charset="0"/>
            </a:endParaRPr>
          </a:p>
        </p:txBody>
      </p:sp>
      <p:sp>
        <p:nvSpPr>
          <p:cNvPr id="13" name="Oval 12">
            <a:extLst>
              <a:ext uri="{FF2B5EF4-FFF2-40B4-BE49-F238E27FC236}">
                <a16:creationId xmlns:a16="http://schemas.microsoft.com/office/drawing/2014/main" id="{053709B8-5A13-43DA-A91B-708CF31482AC}"/>
              </a:ext>
            </a:extLst>
          </p:cNvPr>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14" name="Oval 13">
            <a:extLst>
              <a:ext uri="{FF2B5EF4-FFF2-40B4-BE49-F238E27FC236}">
                <a16:creationId xmlns:a16="http://schemas.microsoft.com/office/drawing/2014/main" id="{3615C28C-54A9-4733-B996-580AC81C53CC}"/>
              </a:ext>
            </a:extLst>
          </p:cNvPr>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15" name="Oval 14">
            <a:extLst>
              <a:ext uri="{FF2B5EF4-FFF2-40B4-BE49-F238E27FC236}">
                <a16:creationId xmlns:a16="http://schemas.microsoft.com/office/drawing/2014/main" id="{1E6819A3-AFD5-4EBA-A796-1DBCBEFF8405}"/>
              </a:ext>
            </a:extLst>
          </p:cNvPr>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16" name="Rectangle 15">
            <a:extLst>
              <a:ext uri="{FF2B5EF4-FFF2-40B4-BE49-F238E27FC236}">
                <a16:creationId xmlns:a16="http://schemas.microsoft.com/office/drawing/2014/main" id="{24B28F3A-8710-4422-A0B3-7F392D9325D4}"/>
              </a:ext>
            </a:extLst>
          </p:cNvPr>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17" name="Oval 16">
            <a:extLst>
              <a:ext uri="{FF2B5EF4-FFF2-40B4-BE49-F238E27FC236}">
                <a16:creationId xmlns:a16="http://schemas.microsoft.com/office/drawing/2014/main" id="{3F2D3415-5EF6-4BFE-9430-71017733E0E4}"/>
              </a:ext>
            </a:extLst>
          </p:cNvPr>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18" name="Oval 17">
            <a:extLst>
              <a:ext uri="{FF2B5EF4-FFF2-40B4-BE49-F238E27FC236}">
                <a16:creationId xmlns:a16="http://schemas.microsoft.com/office/drawing/2014/main" id="{C66F6C6F-E8C8-4BC4-B944-FD5265755BFF}"/>
              </a:ext>
            </a:extLst>
          </p:cNvPr>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29" name="Content Placeholder 28"/>
          <p:cNvSpPr>
            <a:spLocks noGrp="1"/>
          </p:cNvSpPr>
          <p:nvPr>
            <p:ph sz="quarter" idx="1"/>
          </p:nvPr>
        </p:nvSpPr>
        <p:spPr>
          <a:xfrm>
            <a:off x="2743200" y="228600"/>
            <a:ext cx="62484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2"/>
          </p:nvPr>
        </p:nvSpPr>
        <p:spPr>
          <a:xfrm>
            <a:off x="301752" y="1600200"/>
            <a:ext cx="2057400" cy="3733800"/>
          </a:xfrm>
        </p:spPr>
        <p:txBody>
          <a:bodyPr/>
          <a:lstStyle>
            <a:lvl1pPr marL="0" indent="0">
              <a:lnSpc>
                <a:spcPts val="2400"/>
              </a:lnSpc>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301752" y="384048"/>
            <a:ext cx="2057400" cy="1143000"/>
          </a:xfrm>
        </p:spPr>
        <p:txBody>
          <a:bodyPr lIns="91440" tIns="91440"/>
          <a:lstStyle>
            <a:lvl1pPr algn="l">
              <a:buNone/>
              <a:defRPr sz="1800" b="1" spc="-50" baseline="0">
                <a:solidFill>
                  <a:srgbClr val="FFFFFF"/>
                </a:solidFill>
                <a:latin typeface="+mn-lt"/>
                <a:ea typeface="+mn-lt"/>
                <a:cs typeface="+mn-lt"/>
              </a:defRPr>
            </a:lvl1pPr>
          </a:lstStyle>
          <a:p>
            <a:r>
              <a:rPr lang="en-US"/>
              <a:t>Click to edit Master title style</a:t>
            </a:r>
            <a:endParaRPr lang="en-US" dirty="0"/>
          </a:p>
        </p:txBody>
      </p:sp>
      <p:sp>
        <p:nvSpPr>
          <p:cNvPr id="19" name="Date Placeholder 4">
            <a:extLst>
              <a:ext uri="{FF2B5EF4-FFF2-40B4-BE49-F238E27FC236}">
                <a16:creationId xmlns:a16="http://schemas.microsoft.com/office/drawing/2014/main" id="{35B17B20-047A-4428-BD4F-6E07C3439D77}"/>
              </a:ext>
            </a:extLst>
          </p:cNvPr>
          <p:cNvSpPr>
            <a:spLocks noGrp="1"/>
          </p:cNvSpPr>
          <p:nvPr>
            <p:ph type="dt" sz="half" idx="10"/>
          </p:nvPr>
        </p:nvSpPr>
        <p:spPr/>
        <p:txBody>
          <a:bodyPr/>
          <a:lstStyle>
            <a:lvl1pPr>
              <a:defRPr/>
            </a:lvl1pPr>
          </a:lstStyle>
          <a:p>
            <a:pPr>
              <a:defRPr/>
            </a:pPr>
            <a:fld id="{1D045A17-9F8E-4233-AFD3-D179E1715464}" type="datetime1">
              <a:rPr lang="en-US" altLang="en-US"/>
              <a:pPr>
                <a:defRPr/>
              </a:pPr>
              <a:t>10/31/2019</a:t>
            </a:fld>
            <a:endParaRPr lang="en-US" altLang="en-US"/>
          </a:p>
        </p:txBody>
      </p:sp>
      <p:sp>
        <p:nvSpPr>
          <p:cNvPr id="20" name="Footer Placeholder 5">
            <a:extLst>
              <a:ext uri="{FF2B5EF4-FFF2-40B4-BE49-F238E27FC236}">
                <a16:creationId xmlns:a16="http://schemas.microsoft.com/office/drawing/2014/main" id="{B34281D4-17C3-4321-BA12-61EED0B0E5EA}"/>
              </a:ext>
            </a:extLst>
          </p:cNvPr>
          <p:cNvSpPr>
            <a:spLocks noGrp="1"/>
          </p:cNvSpPr>
          <p:nvPr>
            <p:ph type="ftr" sz="quarter" idx="11"/>
          </p:nvPr>
        </p:nvSpPr>
        <p:spPr>
          <a:xfrm>
            <a:off x="2286000" y="6357938"/>
            <a:ext cx="3429000" cy="382587"/>
          </a:xfrm>
        </p:spPr>
        <p:txBody>
          <a:bodyPr/>
          <a:lstStyle>
            <a:lvl1pPr>
              <a:defRPr/>
            </a:lvl1pPr>
          </a:lstStyle>
          <a:p>
            <a:pPr>
              <a:defRPr/>
            </a:pPr>
            <a:endParaRPr lang="en-US" altLang="en-US"/>
          </a:p>
        </p:txBody>
      </p:sp>
      <p:sp>
        <p:nvSpPr>
          <p:cNvPr id="21" name="Slide Number Placeholder 6">
            <a:extLst>
              <a:ext uri="{FF2B5EF4-FFF2-40B4-BE49-F238E27FC236}">
                <a16:creationId xmlns:a16="http://schemas.microsoft.com/office/drawing/2014/main" id="{9B9F74CD-1576-4BF9-B307-1322906F9569}"/>
              </a:ext>
            </a:extLst>
          </p:cNvPr>
          <p:cNvSpPr>
            <a:spLocks noGrp="1"/>
          </p:cNvSpPr>
          <p:nvPr>
            <p:ph type="sldNum" sz="quarter" idx="12"/>
          </p:nvPr>
        </p:nvSpPr>
        <p:spPr>
          <a:xfrm>
            <a:off x="155575" y="6318250"/>
            <a:ext cx="1189038" cy="457200"/>
          </a:xfrm>
        </p:spPr>
        <p:txBody>
          <a:bodyPr/>
          <a:lstStyle>
            <a:lvl1pPr>
              <a:defRPr>
                <a:solidFill>
                  <a:srgbClr val="FFFFFF"/>
                </a:solidFill>
              </a:defRPr>
            </a:lvl1pPr>
          </a:lstStyle>
          <a:p>
            <a:fld id="{2D26CCC0-6751-4AE4-843B-4CBA24BD4763}" type="slidenum">
              <a:rPr lang="en-US" altLang="en-US"/>
              <a:pPr/>
              <a:t>‹#›</a:t>
            </a:fld>
            <a:endParaRPr lang="en-US" altLang="en-US"/>
          </a:p>
        </p:txBody>
      </p:sp>
    </p:spTree>
    <p:extLst>
      <p:ext uri="{BB962C8B-B14F-4D97-AF65-F5344CB8AC3E}">
        <p14:creationId xmlns:p14="http://schemas.microsoft.com/office/powerpoint/2010/main" val="253793220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1039C-D9B8-4DE8-9916-82D0652E57B1}"/>
              </a:ext>
            </a:extLst>
          </p:cNvPr>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6" name="Oval 5">
            <a:extLst>
              <a:ext uri="{FF2B5EF4-FFF2-40B4-BE49-F238E27FC236}">
                <a16:creationId xmlns:a16="http://schemas.microsoft.com/office/drawing/2014/main" id="{42E31BAA-ED8F-48CC-B284-42C5EB45D094}"/>
              </a:ext>
            </a:extLst>
          </p:cNvPr>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7" name="Rectangle 6">
            <a:extLst>
              <a:ext uri="{FF2B5EF4-FFF2-40B4-BE49-F238E27FC236}">
                <a16:creationId xmlns:a16="http://schemas.microsoft.com/office/drawing/2014/main" id="{72BD18A1-85DF-4795-BCE9-FA001578F59B}"/>
              </a:ext>
            </a:extLst>
          </p:cNvPr>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8" name="Rectangle 7">
            <a:extLst>
              <a:ext uri="{FF2B5EF4-FFF2-40B4-BE49-F238E27FC236}">
                <a16:creationId xmlns:a16="http://schemas.microsoft.com/office/drawing/2014/main" id="{E91850D5-C799-48D5-A15B-714230ADFF6A}"/>
              </a:ext>
            </a:extLst>
          </p:cNvPr>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9" name="Oval 8">
            <a:extLst>
              <a:ext uri="{FF2B5EF4-FFF2-40B4-BE49-F238E27FC236}">
                <a16:creationId xmlns:a16="http://schemas.microsoft.com/office/drawing/2014/main" id="{980D7548-436C-431E-BC3F-5409A53A197B}"/>
              </a:ext>
            </a:extLst>
          </p:cNvPr>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buClr>
                <a:schemeClr val="accent2"/>
              </a:buClr>
              <a:buSzPct val="90000"/>
              <a:buFont typeface="Wingdings 2" pitchFamily="18" charset="2"/>
              <a:buChar char=""/>
              <a:defRPr/>
            </a:pPr>
            <a:endParaRPr lang="en-US" altLang="en-US">
              <a:solidFill>
                <a:srgbClr val="FFFFFF"/>
              </a:solidFill>
              <a:latin typeface="Constantia" pitchFamily="18" charset="0"/>
            </a:endParaRPr>
          </a:p>
        </p:txBody>
      </p:sp>
      <p:sp>
        <p:nvSpPr>
          <p:cNvPr id="10" name="Oval 9">
            <a:extLst>
              <a:ext uri="{FF2B5EF4-FFF2-40B4-BE49-F238E27FC236}">
                <a16:creationId xmlns:a16="http://schemas.microsoft.com/office/drawing/2014/main" id="{03BFC802-E473-44DE-9CC5-ED6A465B2342}"/>
              </a:ext>
            </a:extLst>
          </p:cNvPr>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11" name="Oval 10">
            <a:extLst>
              <a:ext uri="{FF2B5EF4-FFF2-40B4-BE49-F238E27FC236}">
                <a16:creationId xmlns:a16="http://schemas.microsoft.com/office/drawing/2014/main" id="{7763B168-3CD7-491C-91B3-313A5F9A39AF}"/>
              </a:ext>
            </a:extLst>
          </p:cNvPr>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12" name="Oval 11">
            <a:extLst>
              <a:ext uri="{FF2B5EF4-FFF2-40B4-BE49-F238E27FC236}">
                <a16:creationId xmlns:a16="http://schemas.microsoft.com/office/drawing/2014/main" id="{2F51034C-C3E8-47DC-B3E7-85B4219A504B}"/>
              </a:ext>
            </a:extLst>
          </p:cNvPr>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buClr>
                <a:schemeClr val="accent2"/>
              </a:buClr>
              <a:buSzPct val="90000"/>
              <a:buFont typeface="Wingdings 2" pitchFamily="18" charset="2"/>
              <a:buChar char=""/>
              <a:defRPr/>
            </a:pPr>
            <a:endParaRPr lang="en-US" altLang="en-US">
              <a:solidFill>
                <a:srgbClr val="FFFFFF"/>
              </a:solidFill>
              <a:latin typeface="Constantia" pitchFamily="18" charset="0"/>
            </a:endParaRPr>
          </a:p>
        </p:txBody>
      </p:sp>
      <p:sp>
        <p:nvSpPr>
          <p:cNvPr id="13" name="Oval 12">
            <a:extLst>
              <a:ext uri="{FF2B5EF4-FFF2-40B4-BE49-F238E27FC236}">
                <a16:creationId xmlns:a16="http://schemas.microsoft.com/office/drawing/2014/main" id="{E9EEEEC0-09B3-43EB-9B5C-BE88484DA03C}"/>
              </a:ext>
            </a:extLst>
          </p:cNvPr>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14" name="Oval 13">
            <a:extLst>
              <a:ext uri="{FF2B5EF4-FFF2-40B4-BE49-F238E27FC236}">
                <a16:creationId xmlns:a16="http://schemas.microsoft.com/office/drawing/2014/main" id="{C298176B-A971-4EBD-9767-72FC7709E43C}"/>
              </a:ext>
            </a:extLst>
          </p:cNvPr>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15" name="Rectangle 14">
            <a:extLst>
              <a:ext uri="{FF2B5EF4-FFF2-40B4-BE49-F238E27FC236}">
                <a16:creationId xmlns:a16="http://schemas.microsoft.com/office/drawing/2014/main" id="{9EF9FE5D-C555-4D60-8576-43142E5777D0}"/>
              </a:ext>
            </a:extLst>
          </p:cNvPr>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16" name="Oval 15">
            <a:extLst>
              <a:ext uri="{FF2B5EF4-FFF2-40B4-BE49-F238E27FC236}">
                <a16:creationId xmlns:a16="http://schemas.microsoft.com/office/drawing/2014/main" id="{C0DA5A16-F3B7-4D0B-8993-EBF23BE69108}"/>
              </a:ext>
            </a:extLst>
          </p:cNvPr>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17" name="Oval 16">
            <a:extLst>
              <a:ext uri="{FF2B5EF4-FFF2-40B4-BE49-F238E27FC236}">
                <a16:creationId xmlns:a16="http://schemas.microsoft.com/office/drawing/2014/main" id="{3DFDA890-947E-41D7-8C37-4BFC16E2B3FB}"/>
              </a:ext>
            </a:extLst>
          </p:cNvPr>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18" name="Oval 17">
            <a:extLst>
              <a:ext uri="{FF2B5EF4-FFF2-40B4-BE49-F238E27FC236}">
                <a16:creationId xmlns:a16="http://schemas.microsoft.com/office/drawing/2014/main" id="{BB99A949-E25B-4324-904E-411BA239E6FD}"/>
              </a:ext>
            </a:extLst>
          </p:cNvPr>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2" name="Title 1"/>
          <p:cNvSpPr>
            <a:spLocks noGrp="1"/>
          </p:cNvSpPr>
          <p:nvPr>
            <p:ph type="title"/>
          </p:nvPr>
        </p:nvSpPr>
        <p:spPr>
          <a:xfrm>
            <a:off x="304800" y="381000"/>
            <a:ext cx="2057400" cy="1143000"/>
          </a:xfrm>
        </p:spPr>
        <p:txBody>
          <a:bodyPr lIns="91440" tIns="91440"/>
          <a:lstStyle>
            <a:lvl1pPr algn="l">
              <a:buNone/>
              <a:defRPr sz="1800" b="1" spc="-50" baseline="0">
                <a:solidFill>
                  <a:srgbClr val="FFFFFF"/>
                </a:solidFill>
                <a:latin typeface="+mn-lt"/>
                <a:ea typeface="+mn-lt"/>
                <a:cs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2590800" y="0"/>
            <a:ext cx="6553200" cy="5943600"/>
          </a:xfrm>
          <a:solidFill>
            <a:schemeClr val="bg2"/>
          </a:solidFill>
        </p:spPr>
        <p:txBody>
          <a:bodyPr>
            <a:normAutofit/>
          </a:bodyPr>
          <a:lstStyle>
            <a:lvl1pPr>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4800" y="1600200"/>
            <a:ext cx="2057400" cy="4267200"/>
          </a:xfrm>
        </p:spPr>
        <p:txBody>
          <a:bodyPr/>
          <a:lstStyle>
            <a:lvl1pPr marL="0" indent="0">
              <a:lnSpc>
                <a:spcPts val="2400"/>
              </a:lnSpc>
              <a:spcAft>
                <a:spcPts val="1000"/>
              </a:spcAft>
              <a:buFontTx/>
              <a:buNone/>
              <a:defRPr sz="1600" b="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9" name="Date Placeholder 4">
            <a:extLst>
              <a:ext uri="{FF2B5EF4-FFF2-40B4-BE49-F238E27FC236}">
                <a16:creationId xmlns:a16="http://schemas.microsoft.com/office/drawing/2014/main" id="{20E95E45-1814-4751-93D3-0BC599FF5942}"/>
              </a:ext>
            </a:extLst>
          </p:cNvPr>
          <p:cNvSpPr>
            <a:spLocks noGrp="1"/>
          </p:cNvSpPr>
          <p:nvPr>
            <p:ph type="dt" sz="half" idx="10"/>
          </p:nvPr>
        </p:nvSpPr>
        <p:spPr/>
        <p:txBody>
          <a:bodyPr/>
          <a:lstStyle>
            <a:lvl1pPr>
              <a:defRPr/>
            </a:lvl1pPr>
          </a:lstStyle>
          <a:p>
            <a:pPr>
              <a:defRPr/>
            </a:pPr>
            <a:fld id="{9849ABF1-E85C-4399-95EB-5C9FB4DDD742}" type="datetime1">
              <a:rPr lang="en-US" altLang="en-US"/>
              <a:pPr>
                <a:defRPr/>
              </a:pPr>
              <a:t>10/31/2019</a:t>
            </a:fld>
            <a:endParaRPr lang="en-US" altLang="en-US"/>
          </a:p>
        </p:txBody>
      </p:sp>
      <p:sp>
        <p:nvSpPr>
          <p:cNvPr id="20" name="Footer Placeholder 5">
            <a:extLst>
              <a:ext uri="{FF2B5EF4-FFF2-40B4-BE49-F238E27FC236}">
                <a16:creationId xmlns:a16="http://schemas.microsoft.com/office/drawing/2014/main" id="{27B0349E-FBF7-429F-86FF-E23266F67954}"/>
              </a:ext>
            </a:extLst>
          </p:cNvPr>
          <p:cNvSpPr>
            <a:spLocks noGrp="1"/>
          </p:cNvSpPr>
          <p:nvPr>
            <p:ph type="ftr" sz="quarter" idx="11"/>
          </p:nvPr>
        </p:nvSpPr>
        <p:spPr/>
        <p:txBody>
          <a:bodyPr/>
          <a:lstStyle>
            <a:lvl1pPr>
              <a:defRPr/>
            </a:lvl1pPr>
          </a:lstStyle>
          <a:p>
            <a:pPr>
              <a:defRPr/>
            </a:pPr>
            <a:endParaRPr lang="en-US" altLang="en-US"/>
          </a:p>
        </p:txBody>
      </p:sp>
      <p:sp>
        <p:nvSpPr>
          <p:cNvPr id="21" name="Slide Number Placeholder 6">
            <a:extLst>
              <a:ext uri="{FF2B5EF4-FFF2-40B4-BE49-F238E27FC236}">
                <a16:creationId xmlns:a16="http://schemas.microsoft.com/office/drawing/2014/main" id="{7842232C-1FE5-4D83-94D3-D5EB667CFB42}"/>
              </a:ext>
            </a:extLst>
          </p:cNvPr>
          <p:cNvSpPr>
            <a:spLocks noGrp="1"/>
          </p:cNvSpPr>
          <p:nvPr>
            <p:ph type="sldNum" sz="quarter" idx="12"/>
          </p:nvPr>
        </p:nvSpPr>
        <p:spPr>
          <a:xfrm>
            <a:off x="155575" y="6318250"/>
            <a:ext cx="1189038" cy="457200"/>
          </a:xfrm>
        </p:spPr>
        <p:txBody>
          <a:bodyPr/>
          <a:lstStyle>
            <a:lvl1pPr>
              <a:defRPr>
                <a:solidFill>
                  <a:srgbClr val="FFFFFF"/>
                </a:solidFill>
              </a:defRPr>
            </a:lvl1pPr>
          </a:lstStyle>
          <a:p>
            <a:fld id="{D58FF887-AA93-443C-B320-4C13A5878C78}" type="slidenum">
              <a:rPr lang="en-US" altLang="en-US"/>
              <a:pPr/>
              <a:t>‹#›</a:t>
            </a:fld>
            <a:endParaRPr lang="en-US" altLang="en-US"/>
          </a:p>
        </p:txBody>
      </p:sp>
    </p:spTree>
    <p:extLst>
      <p:ext uri="{BB962C8B-B14F-4D97-AF65-F5344CB8AC3E}">
        <p14:creationId xmlns:p14="http://schemas.microsoft.com/office/powerpoint/2010/main" val="112308976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AA30ED-6FCD-4192-ACCF-B1D94EB64648}"/>
              </a:ext>
            </a:extLst>
          </p:cNvPr>
          <p:cNvSpPr/>
          <p:nvPr/>
        </p:nvSpPr>
        <p:spPr>
          <a:xfrm>
            <a:off x="914400" y="2292526"/>
            <a:ext cx="2743200" cy="2127074"/>
          </a:xfrm>
          <a:prstGeom prst="rect">
            <a:avLst/>
          </a:prstGeom>
          <a:solidFill>
            <a:schemeClr val="accent1">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11" name="Oval 10">
            <a:extLst>
              <a:ext uri="{FF2B5EF4-FFF2-40B4-BE49-F238E27FC236}">
                <a16:creationId xmlns:a16="http://schemas.microsoft.com/office/drawing/2014/main" id="{251F6421-3249-456A-AA23-324E59453A70}"/>
              </a:ext>
            </a:extLst>
          </p:cNvPr>
          <p:cNvSpPr/>
          <p:nvPr/>
        </p:nvSpPr>
        <p:spPr>
          <a:xfrm>
            <a:off x="2977827" y="5072066"/>
            <a:ext cx="1758141" cy="1739481"/>
          </a:xfrm>
          <a:prstGeom prst="ellipse">
            <a:avLst/>
          </a:prstGeom>
          <a:solidFill>
            <a:schemeClr val="accent1">
              <a:tint val="90000"/>
              <a:shade val="45000"/>
              <a:satMod val="200000"/>
              <a:alpha val="13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13" name="Rectangle 12">
            <a:extLst>
              <a:ext uri="{FF2B5EF4-FFF2-40B4-BE49-F238E27FC236}">
                <a16:creationId xmlns:a16="http://schemas.microsoft.com/office/drawing/2014/main" id="{82F92C37-3A40-4A5B-9EEE-BFE6CD9748B4}"/>
              </a:ext>
            </a:extLst>
          </p:cNvPr>
          <p:cNvSpPr/>
          <p:nvPr/>
        </p:nvSpPr>
        <p:spPr>
          <a:xfrm>
            <a:off x="5257800" y="0"/>
            <a:ext cx="3886200" cy="3048000"/>
          </a:xfrm>
          <a:prstGeom prst="rect">
            <a:avLst/>
          </a:prstGeom>
          <a:solidFill>
            <a:schemeClr val="accent1">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14" name="Rectangle 13">
            <a:extLst>
              <a:ext uri="{FF2B5EF4-FFF2-40B4-BE49-F238E27FC236}">
                <a16:creationId xmlns:a16="http://schemas.microsoft.com/office/drawing/2014/main" id="{F33D5DC9-7D2E-46F4-91CC-FD62399DB503}"/>
              </a:ext>
            </a:extLst>
          </p:cNvPr>
          <p:cNvSpPr/>
          <p:nvPr/>
        </p:nvSpPr>
        <p:spPr>
          <a:xfrm>
            <a:off x="0" y="4114800"/>
            <a:ext cx="2362200" cy="2463018"/>
          </a:xfrm>
          <a:prstGeom prst="rect">
            <a:avLst/>
          </a:prstGeom>
          <a:solidFill>
            <a:schemeClr val="bg2">
              <a:tint val="60000"/>
              <a:alpha val="7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15" name="Oval 14">
            <a:extLst>
              <a:ext uri="{FF2B5EF4-FFF2-40B4-BE49-F238E27FC236}">
                <a16:creationId xmlns:a16="http://schemas.microsoft.com/office/drawing/2014/main" id="{073A662B-1CE7-4900-A022-C1717B0B5A93}"/>
              </a:ext>
            </a:extLst>
          </p:cNvPr>
          <p:cNvSpPr/>
          <p:nvPr/>
        </p:nvSpPr>
        <p:spPr>
          <a:xfrm>
            <a:off x="4178687" y="2389810"/>
            <a:ext cx="2174118" cy="2174118"/>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16" name="Oval 15">
            <a:extLst>
              <a:ext uri="{FF2B5EF4-FFF2-40B4-BE49-F238E27FC236}">
                <a16:creationId xmlns:a16="http://schemas.microsoft.com/office/drawing/2014/main" id="{D9ED7F9F-0481-4800-9E62-D9D79A925555}"/>
              </a:ext>
            </a:extLst>
          </p:cNvPr>
          <p:cNvSpPr/>
          <p:nvPr/>
        </p:nvSpPr>
        <p:spPr>
          <a:xfrm>
            <a:off x="6384588" y="5842728"/>
            <a:ext cx="1011260" cy="101126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17" name="Oval 16">
            <a:extLst>
              <a:ext uri="{FF2B5EF4-FFF2-40B4-BE49-F238E27FC236}">
                <a16:creationId xmlns:a16="http://schemas.microsoft.com/office/drawing/2014/main" id="{B09D6E51-29D7-48EE-A4AB-CBC9AF32776A}"/>
              </a:ext>
            </a:extLst>
          </p:cNvPr>
          <p:cNvSpPr/>
          <p:nvPr/>
        </p:nvSpPr>
        <p:spPr>
          <a:xfrm>
            <a:off x="6322493" y="1427132"/>
            <a:ext cx="2047390" cy="2047390"/>
          </a:xfrm>
          <a:prstGeom prst="ellipse">
            <a:avLst/>
          </a:prstGeom>
          <a:solidFill>
            <a:srgbClr val="C1E8E4">
              <a:alpha val="10980"/>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18" name="Oval 17">
            <a:extLst>
              <a:ext uri="{FF2B5EF4-FFF2-40B4-BE49-F238E27FC236}">
                <a16:creationId xmlns:a16="http://schemas.microsoft.com/office/drawing/2014/main" id="{28CFF091-8F75-4A03-9E18-36F6C5F0050F}"/>
              </a:ext>
            </a:extLst>
          </p:cNvPr>
          <p:cNvSpPr/>
          <p:nvPr/>
        </p:nvSpPr>
        <p:spPr>
          <a:xfrm>
            <a:off x="114300" y="4803322"/>
            <a:ext cx="1959428" cy="1959428"/>
          </a:xfrm>
          <a:prstGeom prst="ellipse">
            <a:avLst/>
          </a:prstGeom>
          <a:solidFill>
            <a:srgbClr val="C1E8E4">
              <a:alpha val="12157"/>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19" name="Oval 18">
            <a:extLst>
              <a:ext uri="{FF2B5EF4-FFF2-40B4-BE49-F238E27FC236}">
                <a16:creationId xmlns:a16="http://schemas.microsoft.com/office/drawing/2014/main" id="{8D800CBF-B2A6-4022-A643-61DD7C042030}"/>
              </a:ext>
            </a:extLst>
          </p:cNvPr>
          <p:cNvSpPr/>
          <p:nvPr/>
        </p:nvSpPr>
        <p:spPr>
          <a:xfrm>
            <a:off x="2021092" y="4578526"/>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20" name="Oval 19">
            <a:extLst>
              <a:ext uri="{FF2B5EF4-FFF2-40B4-BE49-F238E27FC236}">
                <a16:creationId xmlns:a16="http://schemas.microsoft.com/office/drawing/2014/main" id="{D6B3AA1D-4435-4B4A-A0AC-0EA8E26315FF}"/>
              </a:ext>
            </a:extLst>
          </p:cNvPr>
          <p:cNvSpPr/>
          <p:nvPr/>
        </p:nvSpPr>
        <p:spPr>
          <a:xfrm>
            <a:off x="4172385" y="4626825"/>
            <a:ext cx="1515880" cy="1394583"/>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21" name="Rectangle 20">
            <a:extLst>
              <a:ext uri="{FF2B5EF4-FFF2-40B4-BE49-F238E27FC236}">
                <a16:creationId xmlns:a16="http://schemas.microsoft.com/office/drawing/2014/main" id="{7656AE2C-245B-46E3-8E91-987945A4460C}"/>
              </a:ext>
            </a:extLst>
          </p:cNvPr>
          <p:cNvSpPr/>
          <p:nvPr/>
        </p:nvSpPr>
        <p:spPr>
          <a:xfrm>
            <a:off x="1906" y="361813"/>
            <a:ext cx="2512694"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23" name="Rectangle 22">
            <a:extLst>
              <a:ext uri="{FF2B5EF4-FFF2-40B4-BE49-F238E27FC236}">
                <a16:creationId xmlns:a16="http://schemas.microsoft.com/office/drawing/2014/main" id="{5413D15D-17B5-41ED-8809-A6E5E6E42DD8}"/>
              </a:ext>
            </a:extLst>
          </p:cNvPr>
          <p:cNvSpPr/>
          <p:nvPr/>
        </p:nvSpPr>
        <p:spPr>
          <a:xfrm>
            <a:off x="1295400" y="0"/>
            <a:ext cx="1524000" cy="609600"/>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25" name="Oval 24">
            <a:extLst>
              <a:ext uri="{FF2B5EF4-FFF2-40B4-BE49-F238E27FC236}">
                <a16:creationId xmlns:a16="http://schemas.microsoft.com/office/drawing/2014/main" id="{86D1E7F7-5C8B-4676-A0A5-E88807E80567}"/>
              </a:ext>
            </a:extLst>
          </p:cNvPr>
          <p:cNvSpPr/>
          <p:nvPr/>
        </p:nvSpPr>
        <p:spPr>
          <a:xfrm>
            <a:off x="59403" y="212289"/>
            <a:ext cx="2022300" cy="2022300"/>
          </a:xfrm>
          <a:prstGeom prst="ellipse">
            <a:avLst/>
          </a:prstGeom>
          <a:solidFill>
            <a:schemeClr val="accent1">
              <a:tint val="100000"/>
              <a:satMod val="275000"/>
              <a:alpha val="15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buClr>
                <a:schemeClr val="accent2"/>
              </a:buClr>
              <a:buSzPct val="90000"/>
              <a:buFont typeface="Wingdings 2" pitchFamily="18" charset="2"/>
              <a:buChar char=""/>
              <a:defRPr/>
            </a:pPr>
            <a:endParaRPr lang="en-US" altLang="en-US">
              <a:solidFill>
                <a:srgbClr val="FFFFFF"/>
              </a:solidFill>
              <a:latin typeface="Constantia" pitchFamily="18" charset="0"/>
            </a:endParaRPr>
          </a:p>
        </p:txBody>
      </p:sp>
      <p:sp>
        <p:nvSpPr>
          <p:cNvPr id="26" name="Oval 25">
            <a:extLst>
              <a:ext uri="{FF2B5EF4-FFF2-40B4-BE49-F238E27FC236}">
                <a16:creationId xmlns:a16="http://schemas.microsoft.com/office/drawing/2014/main" id="{A6735A0D-184F-458B-8E75-5E9D49760DAB}"/>
              </a:ext>
            </a:extLst>
          </p:cNvPr>
          <p:cNvSpPr/>
          <p:nvPr/>
        </p:nvSpPr>
        <p:spPr>
          <a:xfrm>
            <a:off x="76200" y="3962400"/>
            <a:ext cx="891076" cy="886968"/>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27" name="Oval 26">
            <a:extLst>
              <a:ext uri="{FF2B5EF4-FFF2-40B4-BE49-F238E27FC236}">
                <a16:creationId xmlns:a16="http://schemas.microsoft.com/office/drawing/2014/main" id="{5FD6BEF4-BAED-4AB9-83D3-CD747C8FD0FB}"/>
              </a:ext>
            </a:extLst>
          </p:cNvPr>
          <p:cNvSpPr/>
          <p:nvPr/>
        </p:nvSpPr>
        <p:spPr>
          <a:xfrm>
            <a:off x="2121357" y="1507438"/>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28" name="Oval 27">
            <a:extLst>
              <a:ext uri="{FF2B5EF4-FFF2-40B4-BE49-F238E27FC236}">
                <a16:creationId xmlns:a16="http://schemas.microsoft.com/office/drawing/2014/main" id="{1F76E1D4-9C25-4476-BE8B-2BECC2353D64}"/>
              </a:ext>
            </a:extLst>
          </p:cNvPr>
          <p:cNvSpPr/>
          <p:nvPr/>
        </p:nvSpPr>
        <p:spPr>
          <a:xfrm>
            <a:off x="3369253" y="466436"/>
            <a:ext cx="1595105" cy="1595105"/>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29" name="Oval 28">
            <a:extLst>
              <a:ext uri="{FF2B5EF4-FFF2-40B4-BE49-F238E27FC236}">
                <a16:creationId xmlns:a16="http://schemas.microsoft.com/office/drawing/2014/main" id="{DB155DE3-CEDC-472E-84E4-2FC24C014150}"/>
              </a:ext>
            </a:extLst>
          </p:cNvPr>
          <p:cNvSpPr/>
          <p:nvPr/>
        </p:nvSpPr>
        <p:spPr>
          <a:xfrm>
            <a:off x="5189756" y="2967572"/>
            <a:ext cx="3234945" cy="3234944"/>
          </a:xfrm>
          <a:prstGeom prst="ellipse">
            <a:avLst/>
          </a:prstGeom>
          <a:solidFill>
            <a:schemeClr val="accent1">
              <a:tint val="100000"/>
              <a:satMod val="18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30" name="Oval 29">
            <a:extLst>
              <a:ext uri="{FF2B5EF4-FFF2-40B4-BE49-F238E27FC236}">
                <a16:creationId xmlns:a16="http://schemas.microsoft.com/office/drawing/2014/main" id="{74196896-FF00-4D68-B585-EEFCBAC2744A}"/>
              </a:ext>
            </a:extLst>
          </p:cNvPr>
          <p:cNvSpPr/>
          <p:nvPr/>
        </p:nvSpPr>
        <p:spPr>
          <a:xfrm>
            <a:off x="55626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32" name="Oval 31">
            <a:extLst>
              <a:ext uri="{FF2B5EF4-FFF2-40B4-BE49-F238E27FC236}">
                <a16:creationId xmlns:a16="http://schemas.microsoft.com/office/drawing/2014/main" id="{6F476BA8-ED60-4D49-8A27-6C4AD9028756}"/>
              </a:ext>
            </a:extLst>
          </p:cNvPr>
          <p:cNvSpPr/>
          <p:nvPr/>
        </p:nvSpPr>
        <p:spPr>
          <a:xfrm>
            <a:off x="6951220" y="4665220"/>
            <a:ext cx="2192780" cy="2192780"/>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33" name="Oval 32">
            <a:extLst>
              <a:ext uri="{FF2B5EF4-FFF2-40B4-BE49-F238E27FC236}">
                <a16:creationId xmlns:a16="http://schemas.microsoft.com/office/drawing/2014/main" id="{737C8714-1D3D-4FBD-998D-C2F776AD9FA4}"/>
              </a:ext>
            </a:extLst>
          </p:cNvPr>
          <p:cNvSpPr/>
          <p:nvPr/>
        </p:nvSpPr>
        <p:spPr>
          <a:xfrm>
            <a:off x="1600200" y="3705807"/>
            <a:ext cx="1195876" cy="1198294"/>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34" name="Oval 33">
            <a:extLst>
              <a:ext uri="{FF2B5EF4-FFF2-40B4-BE49-F238E27FC236}">
                <a16:creationId xmlns:a16="http://schemas.microsoft.com/office/drawing/2014/main" id="{3B923BCA-56B1-42DA-A909-6A823ECE8889}"/>
              </a:ext>
            </a:extLst>
          </p:cNvPr>
          <p:cNvSpPr/>
          <p:nvPr/>
        </p:nvSpPr>
        <p:spPr>
          <a:xfrm>
            <a:off x="6324600" y="228600"/>
            <a:ext cx="822960" cy="822960"/>
          </a:xfrm>
          <a:prstGeom prst="ellipse">
            <a:avLst/>
          </a:prstGeom>
          <a:solidFill>
            <a:schemeClr val="accent1">
              <a:tint val="90000"/>
              <a:satMod val="275000"/>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35" name="Oval 34">
            <a:extLst>
              <a:ext uri="{FF2B5EF4-FFF2-40B4-BE49-F238E27FC236}">
                <a16:creationId xmlns:a16="http://schemas.microsoft.com/office/drawing/2014/main" id="{FD84A72A-D506-4BCC-8792-FA7F5E40332F}"/>
              </a:ext>
            </a:extLst>
          </p:cNvPr>
          <p:cNvSpPr/>
          <p:nvPr/>
        </p:nvSpPr>
        <p:spPr>
          <a:xfrm>
            <a:off x="80772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36" name="Rectangle 35">
            <a:extLst>
              <a:ext uri="{FF2B5EF4-FFF2-40B4-BE49-F238E27FC236}">
                <a16:creationId xmlns:a16="http://schemas.microsoft.com/office/drawing/2014/main" id="{DAA81D94-167C-4209-8450-E66CE66CBB11}"/>
              </a:ext>
            </a:extLst>
          </p:cNvPr>
          <p:cNvSpPr/>
          <p:nvPr/>
        </p:nvSpPr>
        <p:spPr>
          <a:xfrm>
            <a:off x="5410200" y="6324600"/>
            <a:ext cx="1524000" cy="533400"/>
          </a:xfrm>
          <a:prstGeom prst="rect">
            <a:avLst/>
          </a:prstGeom>
          <a:solidFill>
            <a:schemeClr val="accent1">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37" name="Oval 36">
            <a:extLst>
              <a:ext uri="{FF2B5EF4-FFF2-40B4-BE49-F238E27FC236}">
                <a16:creationId xmlns:a16="http://schemas.microsoft.com/office/drawing/2014/main" id="{8BA91928-3F7D-4B8E-9C3E-3D9624798623}"/>
              </a:ext>
            </a:extLst>
          </p:cNvPr>
          <p:cNvSpPr/>
          <p:nvPr/>
        </p:nvSpPr>
        <p:spPr>
          <a:xfrm>
            <a:off x="3011692"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FFFFFF"/>
              </a:solidFill>
              <a:latin typeface="Constantia" pitchFamily="18" charset="0"/>
            </a:endParaRPr>
          </a:p>
        </p:txBody>
      </p:sp>
      <p:sp>
        <p:nvSpPr>
          <p:cNvPr id="1098" name="Text Placeholder 8">
            <a:extLst>
              <a:ext uri="{FF2B5EF4-FFF2-40B4-BE49-F238E27FC236}">
                <a16:creationId xmlns:a16="http://schemas.microsoft.com/office/drawing/2014/main" id="{85D74E3B-DEB3-4224-AEA7-DCF710420A42}"/>
              </a:ext>
            </a:extLst>
          </p:cNvPr>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a:extLst>
              <a:ext uri="{FF2B5EF4-FFF2-40B4-BE49-F238E27FC236}">
                <a16:creationId xmlns:a16="http://schemas.microsoft.com/office/drawing/2014/main" id="{9A3A3515-387A-44D0-88AC-685691DFC4AB}"/>
              </a:ext>
            </a:extLst>
          </p:cNvPr>
          <p:cNvSpPr>
            <a:spLocks noGrp="1"/>
          </p:cNvSpPr>
          <p:nvPr>
            <p:ph type="dt" sz="half" idx="2"/>
          </p:nvPr>
        </p:nvSpPr>
        <p:spPr>
          <a:xfrm>
            <a:off x="5791200" y="6357938"/>
            <a:ext cx="2974975" cy="382587"/>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latin typeface="Constantia" pitchFamily="18" charset="0"/>
              </a:defRPr>
            </a:lvl1pPr>
          </a:lstStyle>
          <a:p>
            <a:pPr>
              <a:defRPr/>
            </a:pPr>
            <a:fld id="{B9D24DA1-1293-4BCB-BF37-4E4AF712511B}" type="datetime1">
              <a:rPr lang="en-US" altLang="en-US"/>
              <a:pPr>
                <a:defRPr/>
              </a:pPr>
              <a:t>10/31/2019</a:t>
            </a:fld>
            <a:endParaRPr lang="en-US" altLang="en-US"/>
          </a:p>
        </p:txBody>
      </p:sp>
      <p:sp>
        <p:nvSpPr>
          <p:cNvPr id="10" name="Footer Placeholder 9">
            <a:extLst>
              <a:ext uri="{FF2B5EF4-FFF2-40B4-BE49-F238E27FC236}">
                <a16:creationId xmlns:a16="http://schemas.microsoft.com/office/drawing/2014/main" id="{69D0642A-4327-4A55-AB79-2578839AB713}"/>
              </a:ext>
            </a:extLst>
          </p:cNvPr>
          <p:cNvSpPr>
            <a:spLocks noGrp="1"/>
          </p:cNvSpPr>
          <p:nvPr>
            <p:ph type="ftr" sz="quarter" idx="3"/>
          </p:nvPr>
        </p:nvSpPr>
        <p:spPr>
          <a:xfrm>
            <a:off x="2133600" y="6357938"/>
            <a:ext cx="3581400" cy="3825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latin typeface="Constantia" pitchFamily="18" charset="0"/>
              </a:defRPr>
            </a:lvl1pPr>
          </a:lstStyle>
          <a:p>
            <a:pPr>
              <a:defRPr/>
            </a:pPr>
            <a:endParaRPr lang="en-US" altLang="en-US"/>
          </a:p>
        </p:txBody>
      </p:sp>
      <p:sp>
        <p:nvSpPr>
          <p:cNvPr id="22" name="Slide Number Placeholder 21">
            <a:extLst>
              <a:ext uri="{FF2B5EF4-FFF2-40B4-BE49-F238E27FC236}">
                <a16:creationId xmlns:a16="http://schemas.microsoft.com/office/drawing/2014/main" id="{C52F7C76-3E03-4C22-A2F1-C8C8B1B539A1}"/>
              </a:ext>
            </a:extLst>
          </p:cNvPr>
          <p:cNvSpPr>
            <a:spLocks noGrp="1"/>
          </p:cNvSpPr>
          <p:nvPr>
            <p:ph type="sldNum" sz="quarter" idx="4"/>
          </p:nvPr>
        </p:nvSpPr>
        <p:spPr>
          <a:xfrm>
            <a:off x="155575" y="6315075"/>
            <a:ext cx="1189038" cy="457200"/>
          </a:xfrm>
          <a:prstGeom prst="rect">
            <a:avLst/>
          </a:prstGeom>
          <a:noFill/>
        </p:spPr>
        <p:txBody>
          <a:bodyPr vert="horz" wrap="square" lIns="0" tIns="0" rIns="0" bIns="0" numCol="1" anchor="ctr" anchorCtr="1" compatLnSpc="1">
            <a:prstTxWarp prst="textNoShape">
              <a:avLst/>
            </a:prstTxWarp>
            <a:normAutofit/>
          </a:bodyPr>
          <a:lstStyle>
            <a:lvl1pPr algn="ctr" eaLnBrk="1" hangingPunct="1">
              <a:defRPr sz="2800">
                <a:solidFill>
                  <a:schemeClr val="tx2"/>
                </a:solidFill>
                <a:latin typeface="Constantia" panose="02030602050306030303" pitchFamily="18" charset="0"/>
              </a:defRPr>
            </a:lvl1pPr>
          </a:lstStyle>
          <a:p>
            <a:fld id="{618B0B3E-9475-4ACF-9F1C-6AB12BC9686A}" type="slidenum">
              <a:rPr lang="en-US" altLang="en-US"/>
              <a:pPr/>
              <a:t>‹#›</a:t>
            </a:fld>
            <a:endParaRPr lang="en-US" altLang="en-US"/>
          </a:p>
        </p:txBody>
      </p:sp>
      <p:sp>
        <p:nvSpPr>
          <p:cNvPr id="5" name="Title Placeholder 4">
            <a:extLst>
              <a:ext uri="{FF2B5EF4-FFF2-40B4-BE49-F238E27FC236}">
                <a16:creationId xmlns:a16="http://schemas.microsoft.com/office/drawing/2014/main" id="{93EE6037-E0E5-47E1-9247-1715C9BE74BB}"/>
              </a:ext>
            </a:extLst>
          </p:cNvPr>
          <p:cNvSpPr>
            <a:spLocks noGrp="1"/>
          </p:cNvSpPr>
          <p:nvPr>
            <p:ph type="title"/>
          </p:nvPr>
        </p:nvSpPr>
        <p:spPr>
          <a:xfrm>
            <a:off x="457200" y="152400"/>
            <a:ext cx="8229600" cy="1143000"/>
          </a:xfrm>
          <a:prstGeom prst="rect">
            <a:avLst/>
          </a:prstGeom>
        </p:spPr>
        <p:txBody>
          <a:bodyPr vert="horz" anchor="b"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 id="2147484408" r:id="rId12"/>
  </p:sldLayoutIdLst>
  <p:hf sldNum="0" hdr="0" ftr="0" dt="0"/>
  <p:txStyles>
    <p:titleStyle>
      <a:lvl1pPr algn="l" rtl="0" eaLnBrk="0" fontAlgn="base" hangingPunct="0">
        <a:spcBef>
          <a:spcPct val="0"/>
        </a:spcBef>
        <a:spcAft>
          <a:spcPct val="0"/>
        </a:spcAft>
        <a:defRPr sz="3800" kern="1200" spc="-1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Constantia" pitchFamily="18" charset="0"/>
        </a:defRPr>
      </a:lvl2pPr>
      <a:lvl3pPr algn="l" rtl="0" eaLnBrk="0" fontAlgn="base" hangingPunct="0">
        <a:spcBef>
          <a:spcPct val="0"/>
        </a:spcBef>
        <a:spcAft>
          <a:spcPct val="0"/>
        </a:spcAft>
        <a:defRPr sz="3800">
          <a:solidFill>
            <a:schemeClr val="tx2"/>
          </a:solidFill>
          <a:latin typeface="Constantia" pitchFamily="18" charset="0"/>
        </a:defRPr>
      </a:lvl3pPr>
      <a:lvl4pPr algn="l" rtl="0" eaLnBrk="0" fontAlgn="base" hangingPunct="0">
        <a:spcBef>
          <a:spcPct val="0"/>
        </a:spcBef>
        <a:spcAft>
          <a:spcPct val="0"/>
        </a:spcAft>
        <a:defRPr sz="3800">
          <a:solidFill>
            <a:schemeClr val="tx2"/>
          </a:solidFill>
          <a:latin typeface="Constantia" pitchFamily="18" charset="0"/>
        </a:defRPr>
      </a:lvl4pPr>
      <a:lvl5pPr algn="l" rtl="0" eaLnBrk="0" fontAlgn="base" hangingPunct="0">
        <a:spcBef>
          <a:spcPct val="0"/>
        </a:spcBef>
        <a:spcAft>
          <a:spcPct val="0"/>
        </a:spcAft>
        <a:defRPr sz="3800">
          <a:solidFill>
            <a:schemeClr val="tx2"/>
          </a:solidFill>
          <a:latin typeface="Constantia" pitchFamily="18" charset="0"/>
        </a:defRPr>
      </a:lvl5pPr>
      <a:lvl6pPr marL="457200" algn="l" rtl="0" fontAlgn="base">
        <a:spcBef>
          <a:spcPct val="0"/>
        </a:spcBef>
        <a:spcAft>
          <a:spcPct val="0"/>
        </a:spcAft>
        <a:defRPr sz="3800">
          <a:solidFill>
            <a:schemeClr val="tx2"/>
          </a:solidFill>
          <a:latin typeface="Constantia" pitchFamily="18" charset="0"/>
        </a:defRPr>
      </a:lvl6pPr>
      <a:lvl7pPr marL="914400" algn="l" rtl="0" fontAlgn="base">
        <a:spcBef>
          <a:spcPct val="0"/>
        </a:spcBef>
        <a:spcAft>
          <a:spcPct val="0"/>
        </a:spcAft>
        <a:defRPr sz="3800">
          <a:solidFill>
            <a:schemeClr val="tx2"/>
          </a:solidFill>
          <a:latin typeface="Constantia" pitchFamily="18" charset="0"/>
        </a:defRPr>
      </a:lvl7pPr>
      <a:lvl8pPr marL="1371600" algn="l" rtl="0" fontAlgn="base">
        <a:spcBef>
          <a:spcPct val="0"/>
        </a:spcBef>
        <a:spcAft>
          <a:spcPct val="0"/>
        </a:spcAft>
        <a:defRPr sz="3800">
          <a:solidFill>
            <a:schemeClr val="tx2"/>
          </a:solidFill>
          <a:latin typeface="Constantia" pitchFamily="18" charset="0"/>
        </a:defRPr>
      </a:lvl8pPr>
      <a:lvl9pPr marL="1828800" algn="l" rtl="0" fontAlgn="base">
        <a:spcBef>
          <a:spcPct val="0"/>
        </a:spcBef>
        <a:spcAft>
          <a:spcPct val="0"/>
        </a:spcAft>
        <a:defRPr sz="3800">
          <a:solidFill>
            <a:schemeClr val="tx2"/>
          </a:solidFill>
          <a:latin typeface="Constantia" pitchFamily="18" charset="0"/>
        </a:defRPr>
      </a:lvl9pPr>
    </p:titleStyle>
    <p:bodyStyle>
      <a:lvl1pPr marL="273050" indent="-273050" algn="l" rtl="0" eaLnBrk="0" fontAlgn="base" hangingPunct="0">
        <a:spcBef>
          <a:spcPts val="700"/>
        </a:spcBef>
        <a:spcAft>
          <a:spcPct val="0"/>
        </a:spcAft>
        <a:buClr>
          <a:schemeClr val="accent2"/>
        </a:buClr>
        <a:buSzPct val="85000"/>
        <a:buFont typeface="Wingdings 2" panose="05020102010507070707" pitchFamily="18" charset="2"/>
        <a:buChar char=""/>
        <a:defRPr sz="2800" kern="1200">
          <a:solidFill>
            <a:schemeClr val="tx1"/>
          </a:solidFill>
          <a:latin typeface="+mn-lt"/>
          <a:ea typeface="+mn-ea"/>
          <a:cs typeface="+mn-cs"/>
        </a:defRPr>
      </a:lvl1pPr>
      <a:lvl2pPr marL="639763" indent="-273050" algn="l" rtl="0" eaLnBrk="0" fontAlgn="base" hangingPunct="0">
        <a:spcBef>
          <a:spcPts val="600"/>
        </a:spcBef>
        <a:spcAft>
          <a:spcPct val="0"/>
        </a:spcAft>
        <a:buClr>
          <a:schemeClr val="accent1"/>
        </a:buClr>
        <a:buSzPct val="85000"/>
        <a:buFont typeface="Wingdings 2" panose="05020102010507070707" pitchFamily="18" charset="2"/>
        <a:buChar char=""/>
        <a:defRPr sz="2500" kern="1200">
          <a:solidFill>
            <a:schemeClr val="tx1"/>
          </a:solidFill>
          <a:latin typeface="+mn-lt"/>
          <a:ea typeface="+mn-ea"/>
          <a:cs typeface="+mn-cs"/>
        </a:defRPr>
      </a:lvl2pPr>
      <a:lvl3pPr marL="1004888" indent="-228600" algn="l" rtl="0" eaLnBrk="0" fontAlgn="base" hangingPunct="0">
        <a:spcBef>
          <a:spcPts val="500"/>
        </a:spcBef>
        <a:spcAft>
          <a:spcPct val="0"/>
        </a:spcAft>
        <a:buClr>
          <a:srgbClr val="9BBB59"/>
        </a:buClr>
        <a:buSzPct val="85000"/>
        <a:buFont typeface="Wingdings 2" panose="05020102010507070707" pitchFamily="18" charset="2"/>
        <a:buChar char=""/>
        <a:defRPr sz="2200" kern="1200">
          <a:solidFill>
            <a:schemeClr val="tx1"/>
          </a:solidFill>
          <a:latin typeface="+mn-lt"/>
          <a:ea typeface="+mn-ea"/>
          <a:cs typeface="+mn-cs"/>
        </a:defRPr>
      </a:lvl3pPr>
      <a:lvl4pPr marL="1279525" indent="-228600" algn="l" rtl="0" eaLnBrk="0" fontAlgn="base" hangingPunct="0">
        <a:spcBef>
          <a:spcPts val="400"/>
        </a:spcBef>
        <a:spcAft>
          <a:spcPct val="0"/>
        </a:spcAft>
        <a:buClr>
          <a:srgbClr val="8064A2"/>
        </a:buClr>
        <a:buFont typeface="Wingdings" panose="05000000000000000000" pitchFamily="2" charset="2"/>
        <a:buChar char="§"/>
        <a:defRPr sz="20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4BACC6"/>
        </a:buClr>
        <a:buFont typeface="Wingdings" panose="05000000000000000000" pitchFamily="2" charset="2"/>
        <a:buChar char="§"/>
        <a:defRPr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2.png"/><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34.wmf"/><Relationship Id="rId18" Type="http://schemas.openxmlformats.org/officeDocument/2006/relationships/image" Target="../media/image39.wmf"/><Relationship Id="rId3" Type="http://schemas.openxmlformats.org/officeDocument/2006/relationships/image" Target="../media/image24.wmf"/><Relationship Id="rId7" Type="http://schemas.openxmlformats.org/officeDocument/2006/relationships/image" Target="../media/image28.wmf"/><Relationship Id="rId12" Type="http://schemas.openxmlformats.org/officeDocument/2006/relationships/image" Target="../media/image33.wmf"/><Relationship Id="rId17" Type="http://schemas.openxmlformats.org/officeDocument/2006/relationships/image" Target="../media/image38.wmf"/><Relationship Id="rId2" Type="http://schemas.openxmlformats.org/officeDocument/2006/relationships/notesSlide" Target="../notesSlides/notesSlide10.xml"/><Relationship Id="rId16" Type="http://schemas.openxmlformats.org/officeDocument/2006/relationships/image" Target="../media/image37.wmf"/><Relationship Id="rId1" Type="http://schemas.openxmlformats.org/officeDocument/2006/relationships/slideLayout" Target="../slideLayouts/slideLayout7.xml"/><Relationship Id="rId6" Type="http://schemas.openxmlformats.org/officeDocument/2006/relationships/image" Target="../media/image27.wmf"/><Relationship Id="rId11" Type="http://schemas.openxmlformats.org/officeDocument/2006/relationships/image" Target="../media/image32.wmf"/><Relationship Id="rId5" Type="http://schemas.openxmlformats.org/officeDocument/2006/relationships/image" Target="../media/image26.wmf"/><Relationship Id="rId15" Type="http://schemas.openxmlformats.org/officeDocument/2006/relationships/image" Target="../media/image36.wmf"/><Relationship Id="rId10" Type="http://schemas.openxmlformats.org/officeDocument/2006/relationships/image" Target="../media/image31.wmf"/><Relationship Id="rId19" Type="http://schemas.openxmlformats.org/officeDocument/2006/relationships/image" Target="../media/image7.jpeg"/><Relationship Id="rId4" Type="http://schemas.openxmlformats.org/officeDocument/2006/relationships/image" Target="../media/image25.wmf"/><Relationship Id="rId9" Type="http://schemas.openxmlformats.org/officeDocument/2006/relationships/image" Target="../media/image30.wmf"/><Relationship Id="rId14" Type="http://schemas.openxmlformats.org/officeDocument/2006/relationships/image" Target="../media/image35.w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image" Target="../media/image43.wmf"/><Relationship Id="rId10" Type="http://schemas.openxmlformats.org/officeDocument/2006/relationships/image" Target="../media/image7.jpeg"/><Relationship Id="rId4" Type="http://schemas.openxmlformats.org/officeDocument/2006/relationships/image" Target="../media/image42.wmf"/><Relationship Id="rId9" Type="http://schemas.openxmlformats.org/officeDocument/2006/relationships/image" Target="../media/image47.wmf"/></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7.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726369-849A-4649-B2F8-A51F5688F2B8}"/>
              </a:ext>
            </a:extLst>
          </p:cNvPr>
          <p:cNvSpPr>
            <a:spLocks noGrp="1"/>
          </p:cNvSpPr>
          <p:nvPr>
            <p:ph type="title"/>
          </p:nvPr>
        </p:nvSpPr>
        <p:spPr>
          <a:xfrm>
            <a:off x="497904" y="585568"/>
            <a:ext cx="8305800" cy="2133600"/>
          </a:xfrm>
        </p:spPr>
        <p:txBody>
          <a:bodyPr wrap="square" lIns="91440" tIns="45720" rIns="91440" bIns="45720" numCol="1" compatLnSpc="1">
            <a:prstTxWarp prst="textNoShape">
              <a:avLst/>
            </a:prstTxWarp>
          </a:bodyPr>
          <a:lstStyle/>
          <a:p>
            <a:pPr algn="ctr" eaLnBrk="1" hangingPunct="1">
              <a:defRPr/>
            </a:pPr>
            <a:r>
              <a:rPr lang="en-US" altLang="en-US" sz="4400" b="1" cap="none" dirty="0">
                <a:solidFill>
                  <a:schemeClr val="tx2"/>
                </a:solidFill>
              </a:rPr>
              <a:t>ACCREDITATION OF  HEALTH CARE FACILITIES AND SERVICES</a:t>
            </a:r>
            <a:br>
              <a:rPr lang="en-US" altLang="en-US" sz="4400" b="1" cap="none" dirty="0">
                <a:solidFill>
                  <a:schemeClr val="tx2"/>
                </a:solidFill>
              </a:rPr>
            </a:br>
            <a:r>
              <a:rPr lang="en-US" altLang="en-US" sz="2000" b="1" cap="none" dirty="0">
                <a:solidFill>
                  <a:schemeClr val="tx2"/>
                </a:solidFill>
              </a:rPr>
              <a:t>(</a:t>
            </a:r>
            <a:r>
              <a:rPr lang="en-US" altLang="en-US" sz="2400" b="1" cap="none" dirty="0">
                <a:solidFill>
                  <a:schemeClr val="tx2"/>
                </a:solidFill>
              </a:rPr>
              <a:t>5</a:t>
            </a:r>
            <a:r>
              <a:rPr lang="en-US" altLang="en-US" sz="2400" b="1" cap="none" baseline="30000" dirty="0">
                <a:solidFill>
                  <a:schemeClr val="tx2"/>
                </a:solidFill>
              </a:rPr>
              <a:t>TH</a:t>
            </a:r>
            <a:r>
              <a:rPr lang="en-US" altLang="en-US" sz="2400" b="1" cap="none" dirty="0">
                <a:solidFill>
                  <a:schemeClr val="tx2"/>
                </a:solidFill>
              </a:rPr>
              <a:t> EDITION HOSPITAL  ACCREDITATION STANDARDS)</a:t>
            </a:r>
            <a:endParaRPr lang="en-US" altLang="en-US" sz="2400" cap="none" dirty="0">
              <a:solidFill>
                <a:schemeClr val="tx2"/>
              </a:solidFill>
            </a:endParaRPr>
          </a:p>
        </p:txBody>
      </p:sp>
      <p:sp>
        <p:nvSpPr>
          <p:cNvPr id="14340" name="Subtitle 1">
            <a:extLst>
              <a:ext uri="{FF2B5EF4-FFF2-40B4-BE49-F238E27FC236}">
                <a16:creationId xmlns:a16="http://schemas.microsoft.com/office/drawing/2014/main" id="{EB80C23A-564C-4A6D-A9B6-5050F2D54A2B}"/>
              </a:ext>
            </a:extLst>
          </p:cNvPr>
          <p:cNvSpPr txBox="1">
            <a:spLocks/>
          </p:cNvSpPr>
          <p:nvPr/>
        </p:nvSpPr>
        <p:spPr bwMode="auto">
          <a:xfrm>
            <a:off x="532829" y="3335118"/>
            <a:ext cx="792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73050" indent="-273050">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lnSpc>
                <a:spcPct val="80000"/>
              </a:lnSpc>
              <a:buFont typeface="Wingdings 2" panose="05020102010507070707" pitchFamily="18" charset="2"/>
              <a:buNone/>
            </a:pPr>
            <a:r>
              <a:rPr lang="en-US" altLang="en-US" sz="2400" b="1" dirty="0"/>
              <a:t>Assoc. Prof. Dr. M.A. Kadar </a:t>
            </a:r>
            <a:r>
              <a:rPr lang="en-US" altLang="en-US" sz="2400" b="1" dirty="0" err="1"/>
              <a:t>Marikar</a:t>
            </a:r>
            <a:endParaRPr lang="en-US" altLang="en-US" sz="2400" b="1" dirty="0"/>
          </a:p>
          <a:p>
            <a:pPr algn="ctr" eaLnBrk="1" hangingPunct="1">
              <a:lnSpc>
                <a:spcPct val="80000"/>
              </a:lnSpc>
              <a:buFont typeface="Wingdings 2" panose="05020102010507070707" pitchFamily="18" charset="2"/>
              <a:buNone/>
            </a:pPr>
            <a:r>
              <a:rPr lang="en-US" altLang="en-US" sz="2400" b="1" dirty="0"/>
              <a:t>Chief Executive Officer</a:t>
            </a:r>
            <a:r>
              <a:rPr lang="en-US" altLang="en-US" sz="2400" dirty="0"/>
              <a:t>, MSQH</a:t>
            </a:r>
            <a:endParaRPr lang="en-US" altLang="en-US" sz="2400" b="1" dirty="0"/>
          </a:p>
        </p:txBody>
      </p:sp>
      <p:pic>
        <p:nvPicPr>
          <p:cNvPr id="15" name="Picture 5">
            <a:extLst>
              <a:ext uri="{FF2B5EF4-FFF2-40B4-BE49-F238E27FC236}">
                <a16:creationId xmlns:a16="http://schemas.microsoft.com/office/drawing/2014/main" id="{03EAD2F7-144A-443E-A791-35E19BA4A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27" y="5896581"/>
            <a:ext cx="1898258" cy="67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8F9610C9-0539-4330-9BA6-D0506BA861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4056" y="4388429"/>
            <a:ext cx="2615888" cy="104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a:extLst>
              <a:ext uri="{FF2B5EF4-FFF2-40B4-BE49-F238E27FC236}">
                <a16:creationId xmlns:a16="http://schemas.microsoft.com/office/drawing/2014/main" id="{1F2C3FCD-682D-4A38-8ED8-DDD3201F09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4017" y="5903921"/>
            <a:ext cx="1899363" cy="668867"/>
          </a:xfrm>
          <a:prstGeom prst="rect">
            <a:avLst/>
          </a:prstGeom>
          <a:solidFill>
            <a:schemeClr val="tx1"/>
          </a:solidFill>
          <a:ln>
            <a:noFill/>
          </a:ln>
        </p:spPr>
      </p:pic>
      <p:pic>
        <p:nvPicPr>
          <p:cNvPr id="18" name="Picture 10">
            <a:extLst>
              <a:ext uri="{FF2B5EF4-FFF2-40B4-BE49-F238E27FC236}">
                <a16:creationId xmlns:a16="http://schemas.microsoft.com/office/drawing/2014/main" id="{5C13D664-B69C-47E2-9240-69B6B98D210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2988" y="5903921"/>
            <a:ext cx="1898258" cy="669973"/>
          </a:xfrm>
          <a:prstGeom prst="rect">
            <a:avLst/>
          </a:prstGeom>
          <a:solidFill>
            <a:schemeClr val="tx1"/>
          </a:solidFill>
          <a:ln>
            <a:noFill/>
          </a:ln>
        </p:spPr>
      </p:pic>
      <p:pic>
        <p:nvPicPr>
          <p:cNvPr id="19" name="Picture 12">
            <a:extLst>
              <a:ext uri="{FF2B5EF4-FFF2-40B4-BE49-F238E27FC236}">
                <a16:creationId xmlns:a16="http://schemas.microsoft.com/office/drawing/2014/main" id="{C66DB3A3-56FF-4361-8DC6-77A9D6647F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7950" y="5903921"/>
            <a:ext cx="1899363" cy="669973"/>
          </a:xfrm>
          <a:prstGeom prst="rect">
            <a:avLst/>
          </a:prstGeom>
          <a:solidFill>
            <a:schemeClr val="tx1"/>
          </a:solidFill>
          <a:ln>
            <a:noFill/>
          </a:ln>
        </p:spPr>
      </p:pic>
      <p:pic>
        <p:nvPicPr>
          <p:cNvPr id="20" name="Picture 5">
            <a:extLst>
              <a:ext uri="{FF2B5EF4-FFF2-40B4-BE49-F238E27FC236}">
                <a16:creationId xmlns:a16="http://schemas.microsoft.com/office/drawing/2014/main" id="{F99D4C64-F583-499D-AC3F-3CB509558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26" y="5832657"/>
            <a:ext cx="2077709" cy="74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66D227F6-015A-486F-B0B0-143653BEF3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4056" y="4388429"/>
            <a:ext cx="2615888" cy="104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a:extLst>
              <a:ext uri="{FF2B5EF4-FFF2-40B4-BE49-F238E27FC236}">
                <a16:creationId xmlns:a16="http://schemas.microsoft.com/office/drawing/2014/main" id="{08E8E403-F74B-44BD-BC17-232C4C745EA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4017" y="5831551"/>
            <a:ext cx="2104870" cy="741237"/>
          </a:xfrm>
          <a:prstGeom prst="rect">
            <a:avLst/>
          </a:prstGeom>
          <a:solidFill>
            <a:schemeClr val="tx1"/>
          </a:solidFill>
          <a:ln>
            <a:noFill/>
          </a:ln>
        </p:spPr>
      </p:pic>
      <p:pic>
        <p:nvPicPr>
          <p:cNvPr id="23" name="Picture 10">
            <a:extLst>
              <a:ext uri="{FF2B5EF4-FFF2-40B4-BE49-F238E27FC236}">
                <a16:creationId xmlns:a16="http://schemas.microsoft.com/office/drawing/2014/main" id="{B3EA3EC0-22BC-4D2C-A33E-E4CDCB251D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2987" y="5832657"/>
            <a:ext cx="2100173" cy="741237"/>
          </a:xfrm>
          <a:prstGeom prst="rect">
            <a:avLst/>
          </a:prstGeom>
          <a:solidFill>
            <a:schemeClr val="tx1"/>
          </a:solidFill>
          <a:ln>
            <a:noFill/>
          </a:ln>
        </p:spPr>
      </p:pic>
      <p:pic>
        <p:nvPicPr>
          <p:cNvPr id="24" name="Picture 12">
            <a:extLst>
              <a:ext uri="{FF2B5EF4-FFF2-40B4-BE49-F238E27FC236}">
                <a16:creationId xmlns:a16="http://schemas.microsoft.com/office/drawing/2014/main" id="{E6967FBE-11FD-4211-A9B6-3753822E4E6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7950" y="5832657"/>
            <a:ext cx="2101395" cy="741237"/>
          </a:xfrm>
          <a:prstGeom prst="rect">
            <a:avLst/>
          </a:prstGeom>
          <a:solidFill>
            <a:schemeClr val="tx1"/>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C74EF21-F128-4B51-B17C-B890349384BD}"/>
              </a:ext>
            </a:extLst>
          </p:cNvPr>
          <p:cNvSpPr>
            <a:spLocks noGrp="1"/>
          </p:cNvSpPr>
          <p:nvPr>
            <p:ph type="title"/>
          </p:nvPr>
        </p:nvSpPr>
        <p:spPr>
          <a:xfrm>
            <a:off x="419100" y="762000"/>
            <a:ext cx="8229600" cy="1219200"/>
          </a:xfrm>
        </p:spPr>
        <p:txBody>
          <a:bodyPr>
            <a:normAutofit fontScale="90000"/>
          </a:bodyPr>
          <a:lstStyle/>
          <a:p>
            <a:pPr eaLnBrk="1" hangingPunct="1">
              <a:defRPr/>
            </a:pPr>
            <a:r>
              <a:rPr lang="en-US" altLang="en-US" sz="4000" b="1" dirty="0">
                <a:solidFill>
                  <a:srgbClr val="FFFF00"/>
                </a:solidFill>
              </a:rPr>
              <a:t>Healthcare Facilities &amp; Services Accreditation Program</a:t>
            </a:r>
          </a:p>
        </p:txBody>
      </p:sp>
      <p:sp>
        <p:nvSpPr>
          <p:cNvPr id="23555" name="Content Placeholder 2">
            <a:extLst>
              <a:ext uri="{FF2B5EF4-FFF2-40B4-BE49-F238E27FC236}">
                <a16:creationId xmlns:a16="http://schemas.microsoft.com/office/drawing/2014/main" id="{41956264-88D6-46A7-9567-B2BD23DAE18D}"/>
              </a:ext>
            </a:extLst>
          </p:cNvPr>
          <p:cNvSpPr>
            <a:spLocks noGrp="1"/>
          </p:cNvSpPr>
          <p:nvPr>
            <p:ph idx="1"/>
          </p:nvPr>
        </p:nvSpPr>
        <p:spPr>
          <a:xfrm>
            <a:off x="385763" y="2057400"/>
            <a:ext cx="8229600" cy="3429000"/>
          </a:xfrm>
        </p:spPr>
        <p:txBody>
          <a:bodyPr/>
          <a:lstStyle/>
          <a:p>
            <a:pPr eaLnBrk="1" hangingPunct="1">
              <a:buFont typeface="Wingdings 2" panose="05020102010507070707" pitchFamily="18" charset="2"/>
              <a:buNone/>
            </a:pPr>
            <a:endParaRPr lang="en-US" altLang="en-US"/>
          </a:p>
          <a:p>
            <a:pPr lvl="1" eaLnBrk="1" hangingPunct="1"/>
            <a:r>
              <a:rPr lang="en-US" altLang="en-US"/>
              <a:t>Consists of periodic or cyclical assessment of organisational and clinical practices</a:t>
            </a:r>
          </a:p>
          <a:p>
            <a:pPr lvl="1" eaLnBrk="1" hangingPunct="1">
              <a:buFont typeface="Wingdings 2" panose="05020102010507070707" pitchFamily="18" charset="2"/>
              <a:buNone/>
            </a:pPr>
            <a:endParaRPr lang="en-US" altLang="en-US"/>
          </a:p>
          <a:p>
            <a:pPr lvl="1" eaLnBrk="1" hangingPunct="1"/>
            <a:r>
              <a:rPr lang="en-US" altLang="en-US"/>
              <a:t>The measurement of their performance against pre-established, evidence-based standards</a:t>
            </a:r>
          </a:p>
          <a:p>
            <a:pPr lvl="1" eaLnBrk="1" hangingPunct="1"/>
            <a:endParaRPr lang="en-US" altLang="en-US"/>
          </a:p>
          <a:p>
            <a:pPr lvl="1" eaLnBrk="1" hangingPunct="1"/>
            <a:r>
              <a:rPr lang="en-US" altLang="en-US" sz="2800"/>
              <a:t>3 to 5 year cycle</a:t>
            </a:r>
          </a:p>
        </p:txBody>
      </p:sp>
      <p:pic>
        <p:nvPicPr>
          <p:cNvPr id="5" name="Picture 4">
            <a:extLst>
              <a:ext uri="{FF2B5EF4-FFF2-40B4-BE49-F238E27FC236}">
                <a16:creationId xmlns:a16="http://schemas.microsoft.com/office/drawing/2014/main" id="{A4B220B2-AB26-4997-B84A-E2DE8A22A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2EBFF-3283-4803-9741-0E7011A5CF68}"/>
              </a:ext>
            </a:extLst>
          </p:cNvPr>
          <p:cNvSpPr>
            <a:spLocks noGrp="1"/>
          </p:cNvSpPr>
          <p:nvPr>
            <p:ph type="title"/>
          </p:nvPr>
        </p:nvSpPr>
        <p:spPr>
          <a:xfrm>
            <a:off x="385763" y="914400"/>
            <a:ext cx="8229600" cy="1047750"/>
          </a:xfrm>
        </p:spPr>
        <p:txBody>
          <a:bodyPr>
            <a:normAutofit fontScale="90000"/>
          </a:bodyPr>
          <a:lstStyle/>
          <a:p>
            <a:pPr eaLnBrk="1" fontAlgn="auto" hangingPunct="1">
              <a:spcAft>
                <a:spcPts val="0"/>
              </a:spcAft>
              <a:defRPr/>
            </a:pPr>
            <a:r>
              <a:rPr lang="en-US" sz="4000" b="1" dirty="0">
                <a:solidFill>
                  <a:srgbClr val="FFFF00"/>
                </a:solidFill>
              </a:rPr>
              <a:t>Healthcare Facilities &amp; Services Accreditation Program (Cont’d)</a:t>
            </a:r>
          </a:p>
        </p:txBody>
      </p:sp>
      <p:sp>
        <p:nvSpPr>
          <p:cNvPr id="24579" name="Content Placeholder 2">
            <a:extLst>
              <a:ext uri="{FF2B5EF4-FFF2-40B4-BE49-F238E27FC236}">
                <a16:creationId xmlns:a16="http://schemas.microsoft.com/office/drawing/2014/main" id="{F10E911C-6829-4F29-8A21-DADCB3A97ABD}"/>
              </a:ext>
            </a:extLst>
          </p:cNvPr>
          <p:cNvSpPr>
            <a:spLocks noGrp="1"/>
          </p:cNvSpPr>
          <p:nvPr>
            <p:ph idx="1"/>
          </p:nvPr>
        </p:nvSpPr>
        <p:spPr>
          <a:xfrm>
            <a:off x="419100" y="2335213"/>
            <a:ext cx="8229600" cy="4038600"/>
          </a:xfrm>
        </p:spPr>
        <p:txBody>
          <a:bodyPr/>
          <a:lstStyle/>
          <a:p>
            <a:pPr eaLnBrk="1" hangingPunct="1"/>
            <a:r>
              <a:rPr lang="en-US" altLang="en-US"/>
              <a:t>This is usually done through;</a:t>
            </a:r>
          </a:p>
          <a:p>
            <a:pPr lvl="1" eaLnBrk="1" hangingPunct="1"/>
            <a:r>
              <a:rPr lang="en-US" altLang="en-US"/>
              <a:t>Self- assessments</a:t>
            </a:r>
          </a:p>
          <a:p>
            <a:pPr lvl="1" eaLnBrk="1" hangingPunct="1"/>
            <a:r>
              <a:rPr lang="en-US" altLang="en-US"/>
              <a:t>Peer review/surveyor on site visits</a:t>
            </a:r>
          </a:p>
          <a:p>
            <a:pPr lvl="1" eaLnBrk="1" hangingPunct="1"/>
            <a:r>
              <a:rPr lang="en-US" altLang="en-US"/>
              <a:t>Interviews by the surveyors</a:t>
            </a:r>
          </a:p>
          <a:p>
            <a:pPr lvl="1" eaLnBrk="1" hangingPunct="1"/>
            <a:r>
              <a:rPr lang="en-US" altLang="en-US"/>
              <a:t>Careful study of administrative  and clinical processes   documentation and data</a:t>
            </a:r>
          </a:p>
          <a:p>
            <a:pPr eaLnBrk="1" hangingPunct="1"/>
            <a:r>
              <a:rPr lang="en-US" altLang="en-US"/>
              <a:t>The process typically culminates in the provision of accreditation report and accreditation status</a:t>
            </a:r>
          </a:p>
        </p:txBody>
      </p:sp>
      <p:pic>
        <p:nvPicPr>
          <p:cNvPr id="5" name="Picture 4">
            <a:extLst>
              <a:ext uri="{FF2B5EF4-FFF2-40B4-BE49-F238E27FC236}">
                <a16:creationId xmlns:a16="http://schemas.microsoft.com/office/drawing/2014/main" id="{26FC57AF-8545-484D-ACDF-7E58317E7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3E7D757-6E83-4D0C-99CC-3986F903787C}"/>
              </a:ext>
            </a:extLst>
          </p:cNvPr>
          <p:cNvSpPr>
            <a:spLocks noGrp="1"/>
          </p:cNvSpPr>
          <p:nvPr>
            <p:ph type="title"/>
          </p:nvPr>
        </p:nvSpPr>
        <p:spPr>
          <a:xfrm>
            <a:off x="381000" y="838200"/>
            <a:ext cx="8458200" cy="1143000"/>
          </a:xfrm>
        </p:spPr>
        <p:txBody>
          <a:bodyPr>
            <a:normAutofit fontScale="90000"/>
          </a:bodyPr>
          <a:lstStyle/>
          <a:p>
            <a:pPr eaLnBrk="1" hangingPunct="1">
              <a:defRPr/>
            </a:pPr>
            <a:r>
              <a:rPr lang="en-US" altLang="en-US" sz="4000" b="1" dirty="0">
                <a:solidFill>
                  <a:srgbClr val="FFFF00"/>
                </a:solidFill>
              </a:rPr>
              <a:t>3.Quality Improvement in Accreditation Programs</a:t>
            </a:r>
          </a:p>
        </p:txBody>
      </p:sp>
      <p:sp>
        <p:nvSpPr>
          <p:cNvPr id="25603" name="Content Placeholder 2">
            <a:extLst>
              <a:ext uri="{FF2B5EF4-FFF2-40B4-BE49-F238E27FC236}">
                <a16:creationId xmlns:a16="http://schemas.microsoft.com/office/drawing/2014/main" id="{CF3144E0-F569-4B08-A69A-CCAFD25CBFD4}"/>
              </a:ext>
            </a:extLst>
          </p:cNvPr>
          <p:cNvSpPr>
            <a:spLocks noGrp="1"/>
          </p:cNvSpPr>
          <p:nvPr>
            <p:ph idx="1"/>
          </p:nvPr>
        </p:nvSpPr>
        <p:spPr>
          <a:xfrm>
            <a:off x="457200" y="2209800"/>
            <a:ext cx="8229600" cy="1066800"/>
          </a:xfrm>
        </p:spPr>
        <p:txBody>
          <a:bodyPr/>
          <a:lstStyle/>
          <a:p>
            <a:pPr algn="just" eaLnBrk="1" hangingPunct="1"/>
            <a:r>
              <a:rPr lang="en-US" altLang="en-US"/>
              <a:t>Improvement gradients are embedded into the healthcare accreditation process</a:t>
            </a:r>
          </a:p>
        </p:txBody>
      </p:sp>
      <p:grpSp>
        <p:nvGrpSpPr>
          <p:cNvPr id="25604" name="Group 47">
            <a:extLst>
              <a:ext uri="{FF2B5EF4-FFF2-40B4-BE49-F238E27FC236}">
                <a16:creationId xmlns:a16="http://schemas.microsoft.com/office/drawing/2014/main" id="{C258D5E6-17FC-45CB-AC1F-972A462FF7B9}"/>
              </a:ext>
            </a:extLst>
          </p:cNvPr>
          <p:cNvGrpSpPr>
            <a:grpSpLocks/>
          </p:cNvGrpSpPr>
          <p:nvPr/>
        </p:nvGrpSpPr>
        <p:grpSpPr bwMode="auto">
          <a:xfrm>
            <a:off x="457200" y="3352800"/>
            <a:ext cx="7256463" cy="3352800"/>
            <a:chOff x="762000" y="3352800"/>
            <a:chExt cx="7090103" cy="3352800"/>
          </a:xfrm>
        </p:grpSpPr>
        <p:cxnSp>
          <p:nvCxnSpPr>
            <p:cNvPr id="7" name="Straight Arrow Connector 6">
              <a:extLst>
                <a:ext uri="{FF2B5EF4-FFF2-40B4-BE49-F238E27FC236}">
                  <a16:creationId xmlns:a16="http://schemas.microsoft.com/office/drawing/2014/main" id="{F5D66710-232A-4F6B-A118-7F5D472386A5}"/>
                </a:ext>
              </a:extLst>
            </p:cNvPr>
            <p:cNvCxnSpPr/>
            <p:nvPr/>
          </p:nvCxnSpPr>
          <p:spPr>
            <a:xfrm rot="5400000" flipH="1" flipV="1">
              <a:off x="303208" y="5180842"/>
              <a:ext cx="2744788" cy="310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DB7367C-E9B2-49AF-B6AE-54D815A5B949}"/>
                </a:ext>
              </a:extLst>
            </p:cNvPr>
            <p:cNvCxnSpPr>
              <a:endCxn id="25618" idx="1"/>
            </p:cNvCxnSpPr>
            <p:nvPr/>
          </p:nvCxnSpPr>
          <p:spPr>
            <a:xfrm flipV="1">
              <a:off x="1677152" y="6521450"/>
              <a:ext cx="5413358" cy="317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34EEF41-1EB3-4801-A882-CB6744B2D8F4}"/>
                </a:ext>
              </a:extLst>
            </p:cNvPr>
            <p:cNvCxnSpPr/>
            <p:nvPr/>
          </p:nvCxnSpPr>
          <p:spPr>
            <a:xfrm flipV="1">
              <a:off x="1677152" y="3657600"/>
              <a:ext cx="4189536" cy="28956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9D38AB4-69F3-4C2D-AFB3-8E7ECA5A9975}"/>
                </a:ext>
              </a:extLst>
            </p:cNvPr>
            <p:cNvSpPr/>
            <p:nvPr/>
          </p:nvSpPr>
          <p:spPr>
            <a:xfrm rot="19524105">
              <a:off x="2931997" y="4119563"/>
              <a:ext cx="167674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t>Standards</a:t>
              </a:r>
            </a:p>
          </p:txBody>
        </p:sp>
        <p:cxnSp>
          <p:nvCxnSpPr>
            <p:cNvPr id="17" name="Straight Arrow Connector 16">
              <a:extLst>
                <a:ext uri="{FF2B5EF4-FFF2-40B4-BE49-F238E27FC236}">
                  <a16:creationId xmlns:a16="http://schemas.microsoft.com/office/drawing/2014/main" id="{9374E453-44C8-4A2D-80E2-B8E5528AB5B2}"/>
                </a:ext>
              </a:extLst>
            </p:cNvPr>
            <p:cNvCxnSpPr/>
            <p:nvPr/>
          </p:nvCxnSpPr>
          <p:spPr>
            <a:xfrm flipV="1">
              <a:off x="1829160" y="5105400"/>
              <a:ext cx="1067160" cy="762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4F8F8B9-6B80-4FE9-BF3A-2E58D614DAC8}"/>
                </a:ext>
              </a:extLst>
            </p:cNvPr>
            <p:cNvCxnSpPr/>
            <p:nvPr/>
          </p:nvCxnSpPr>
          <p:spPr>
            <a:xfrm flipV="1">
              <a:off x="4647519" y="3352800"/>
              <a:ext cx="991156"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78B03DB-3DA5-4C3E-9DFE-1D25E09E4091}"/>
                </a:ext>
              </a:extLst>
            </p:cNvPr>
            <p:cNvCxnSpPr/>
            <p:nvPr/>
          </p:nvCxnSpPr>
          <p:spPr>
            <a:xfrm rot="5400000" flipH="1" flipV="1">
              <a:off x="2895539" y="6248436"/>
              <a:ext cx="609600" cy="3102"/>
            </a:xfrm>
            <a:prstGeom prst="straightConnector1">
              <a:avLst/>
            </a:prstGeom>
            <a:ln w="19050">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AD79613-B06D-4F5C-8E6D-771B28941E32}"/>
                </a:ext>
              </a:extLst>
            </p:cNvPr>
            <p:cNvCxnSpPr/>
            <p:nvPr/>
          </p:nvCxnSpPr>
          <p:spPr>
            <a:xfrm rot="5400000" flipH="1" flipV="1">
              <a:off x="3428531" y="6019836"/>
              <a:ext cx="1066800" cy="3102"/>
            </a:xfrm>
            <a:prstGeom prst="straightConnector1">
              <a:avLst/>
            </a:prstGeom>
            <a:ln w="19050">
              <a:prstDash val="lgDash"/>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D076E00-D461-4FFE-807D-7FB2E2E23BD3}"/>
                </a:ext>
              </a:extLst>
            </p:cNvPr>
            <p:cNvCxnSpPr/>
            <p:nvPr/>
          </p:nvCxnSpPr>
          <p:spPr>
            <a:xfrm rot="5400000" flipH="1" flipV="1">
              <a:off x="4000979" y="5753136"/>
              <a:ext cx="1600200" cy="3102"/>
            </a:xfrm>
            <a:prstGeom prst="straightConnector1">
              <a:avLst/>
            </a:prstGeom>
            <a:ln w="19050">
              <a:prstDash val="lg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0E1CD5C-E182-4A4D-9304-E010EB8B698E}"/>
                </a:ext>
              </a:extLst>
            </p:cNvPr>
            <p:cNvCxnSpPr/>
            <p:nvPr/>
          </p:nvCxnSpPr>
          <p:spPr>
            <a:xfrm rot="5400000" flipH="1" flipV="1">
              <a:off x="4461747" y="5486436"/>
              <a:ext cx="2133600" cy="3102"/>
            </a:xfrm>
            <a:prstGeom prst="straightConnector1">
              <a:avLst/>
            </a:prstGeom>
            <a:ln w="19050">
              <a:prstDash val="lgDash"/>
              <a:tailEnd type="arrow"/>
            </a:ln>
          </p:spPr>
          <p:style>
            <a:lnRef idx="1">
              <a:schemeClr val="accent1"/>
            </a:lnRef>
            <a:fillRef idx="0">
              <a:schemeClr val="accent1"/>
            </a:fillRef>
            <a:effectRef idx="0">
              <a:schemeClr val="accent1"/>
            </a:effectRef>
            <a:fontRef idx="minor">
              <a:schemeClr val="tx1"/>
            </a:fontRef>
          </p:style>
        </p:cxnSp>
        <p:sp>
          <p:nvSpPr>
            <p:cNvPr id="25618" name="TextBox 32">
              <a:extLst>
                <a:ext uri="{FF2B5EF4-FFF2-40B4-BE49-F238E27FC236}">
                  <a16:creationId xmlns:a16="http://schemas.microsoft.com/office/drawing/2014/main" id="{DE00EBD2-8998-45C3-AF2B-DDF78896B5AF}"/>
                </a:ext>
              </a:extLst>
            </p:cNvPr>
            <p:cNvSpPr txBox="1">
              <a:spLocks noChangeArrowheads="1"/>
            </p:cNvSpPr>
            <p:nvPr/>
          </p:nvSpPr>
          <p:spPr bwMode="auto">
            <a:xfrm>
              <a:off x="7090103" y="6336268"/>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1800" b="1"/>
                <a:t>Time</a:t>
              </a:r>
            </a:p>
          </p:txBody>
        </p:sp>
        <p:sp>
          <p:nvSpPr>
            <p:cNvPr id="25619" name="TextBox 38">
              <a:extLst>
                <a:ext uri="{FF2B5EF4-FFF2-40B4-BE49-F238E27FC236}">
                  <a16:creationId xmlns:a16="http://schemas.microsoft.com/office/drawing/2014/main" id="{C4A6AF5A-E2E4-43B4-AD11-64809CFC04D4}"/>
                </a:ext>
              </a:extLst>
            </p:cNvPr>
            <p:cNvSpPr txBox="1">
              <a:spLocks noChangeArrowheads="1"/>
            </p:cNvSpPr>
            <p:nvPr/>
          </p:nvSpPr>
          <p:spPr bwMode="auto">
            <a:xfrm>
              <a:off x="6019800" y="3429000"/>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1800" b="1"/>
                <a:t>CQI</a:t>
              </a:r>
            </a:p>
          </p:txBody>
        </p:sp>
        <p:sp>
          <p:nvSpPr>
            <p:cNvPr id="25620" name="TextBox 39">
              <a:extLst>
                <a:ext uri="{FF2B5EF4-FFF2-40B4-BE49-F238E27FC236}">
                  <a16:creationId xmlns:a16="http://schemas.microsoft.com/office/drawing/2014/main" id="{DA2F7ED9-FCA6-4B19-83D5-4707F5986B63}"/>
                </a:ext>
              </a:extLst>
            </p:cNvPr>
            <p:cNvSpPr txBox="1">
              <a:spLocks noChangeArrowheads="1"/>
            </p:cNvSpPr>
            <p:nvPr/>
          </p:nvSpPr>
          <p:spPr bwMode="auto">
            <a:xfrm>
              <a:off x="762000" y="3352800"/>
              <a:ext cx="1981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1800" b="1"/>
                <a:t>Improvements </a:t>
              </a:r>
            </a:p>
          </p:txBody>
        </p:sp>
        <p:sp>
          <p:nvSpPr>
            <p:cNvPr id="25621" name="TextBox 43">
              <a:extLst>
                <a:ext uri="{FF2B5EF4-FFF2-40B4-BE49-F238E27FC236}">
                  <a16:creationId xmlns:a16="http://schemas.microsoft.com/office/drawing/2014/main" id="{9FA55739-E94A-4ADB-B310-25BADFF561D2}"/>
                </a:ext>
              </a:extLst>
            </p:cNvPr>
            <p:cNvSpPr txBox="1">
              <a:spLocks noChangeArrowheads="1"/>
            </p:cNvSpPr>
            <p:nvPr/>
          </p:nvSpPr>
          <p:spPr bwMode="auto">
            <a:xfrm>
              <a:off x="3276600" y="5791200"/>
              <a:ext cx="76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1600" b="1"/>
                <a:t>1</a:t>
              </a:r>
              <a:r>
                <a:rPr lang="en-US" altLang="en-US" sz="1600" b="1" baseline="30000"/>
                <a:t>st</a:t>
              </a:r>
              <a:r>
                <a:rPr lang="en-US" altLang="en-US" sz="1600" b="1"/>
                <a:t> Ed</a:t>
              </a:r>
            </a:p>
          </p:txBody>
        </p:sp>
        <p:sp>
          <p:nvSpPr>
            <p:cNvPr id="25622" name="TextBox 44">
              <a:extLst>
                <a:ext uri="{FF2B5EF4-FFF2-40B4-BE49-F238E27FC236}">
                  <a16:creationId xmlns:a16="http://schemas.microsoft.com/office/drawing/2014/main" id="{D9CDAE3B-C13B-4798-AB8A-8A7CA2E1F55C}"/>
                </a:ext>
              </a:extLst>
            </p:cNvPr>
            <p:cNvSpPr txBox="1">
              <a:spLocks noChangeArrowheads="1"/>
            </p:cNvSpPr>
            <p:nvPr/>
          </p:nvSpPr>
          <p:spPr bwMode="auto">
            <a:xfrm>
              <a:off x="4038600" y="5802868"/>
              <a:ext cx="76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1600" b="1"/>
                <a:t>2</a:t>
              </a:r>
              <a:r>
                <a:rPr lang="en-US" altLang="en-US" sz="1600" b="1" baseline="30000"/>
                <a:t>nd</a:t>
              </a:r>
              <a:r>
                <a:rPr lang="en-US" altLang="en-US" sz="1600" b="1"/>
                <a:t> Ed</a:t>
              </a:r>
            </a:p>
          </p:txBody>
        </p:sp>
        <p:sp>
          <p:nvSpPr>
            <p:cNvPr id="25623" name="TextBox 45">
              <a:extLst>
                <a:ext uri="{FF2B5EF4-FFF2-40B4-BE49-F238E27FC236}">
                  <a16:creationId xmlns:a16="http://schemas.microsoft.com/office/drawing/2014/main" id="{C5596E87-19B1-43B8-9C51-F0CC3EA5A3D3}"/>
                </a:ext>
              </a:extLst>
            </p:cNvPr>
            <p:cNvSpPr txBox="1">
              <a:spLocks noChangeArrowheads="1"/>
            </p:cNvSpPr>
            <p:nvPr/>
          </p:nvSpPr>
          <p:spPr bwMode="auto">
            <a:xfrm>
              <a:off x="4876800" y="5791200"/>
              <a:ext cx="76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1600" b="1"/>
                <a:t>3</a:t>
              </a:r>
              <a:r>
                <a:rPr lang="en-US" altLang="en-US" sz="1600" b="1" baseline="30000"/>
                <a:t>rd</a:t>
              </a:r>
              <a:r>
                <a:rPr lang="en-US" altLang="en-US" sz="1600" b="1"/>
                <a:t> Ed</a:t>
              </a:r>
            </a:p>
          </p:txBody>
        </p:sp>
        <p:sp>
          <p:nvSpPr>
            <p:cNvPr id="25624" name="TextBox 46">
              <a:extLst>
                <a:ext uri="{FF2B5EF4-FFF2-40B4-BE49-F238E27FC236}">
                  <a16:creationId xmlns:a16="http://schemas.microsoft.com/office/drawing/2014/main" id="{F8F346AE-8ADC-4051-B8A2-7853D7C8111D}"/>
                </a:ext>
              </a:extLst>
            </p:cNvPr>
            <p:cNvSpPr txBox="1">
              <a:spLocks noChangeArrowheads="1"/>
            </p:cNvSpPr>
            <p:nvPr/>
          </p:nvSpPr>
          <p:spPr bwMode="auto">
            <a:xfrm>
              <a:off x="5594381" y="5791200"/>
              <a:ext cx="76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1600" b="1"/>
                <a:t>4</a:t>
              </a:r>
              <a:r>
                <a:rPr lang="en-US" altLang="en-US" sz="1600" b="1" baseline="30000"/>
                <a:t>th</a:t>
              </a:r>
              <a:r>
                <a:rPr lang="en-US" altLang="en-US" sz="1600" b="1"/>
                <a:t> Ed</a:t>
              </a:r>
            </a:p>
          </p:txBody>
        </p:sp>
      </p:grpSp>
      <p:cxnSp>
        <p:nvCxnSpPr>
          <p:cNvPr id="25" name="Straight Arrow Connector 24">
            <a:extLst>
              <a:ext uri="{FF2B5EF4-FFF2-40B4-BE49-F238E27FC236}">
                <a16:creationId xmlns:a16="http://schemas.microsoft.com/office/drawing/2014/main" id="{8E94ABB8-C832-4CF2-876F-B2669A34849E}"/>
              </a:ext>
            </a:extLst>
          </p:cNvPr>
          <p:cNvCxnSpPr/>
          <p:nvPr/>
        </p:nvCxnSpPr>
        <p:spPr bwMode="auto">
          <a:xfrm flipV="1">
            <a:off x="6235700" y="4114800"/>
            <a:ext cx="3175" cy="2439988"/>
          </a:xfrm>
          <a:prstGeom prst="straightConnector1">
            <a:avLst/>
          </a:prstGeom>
          <a:ln w="19050">
            <a:prstDash val="lgDash"/>
            <a:tailEnd type="arrow"/>
          </a:ln>
        </p:spPr>
        <p:style>
          <a:lnRef idx="1">
            <a:schemeClr val="accent1"/>
          </a:lnRef>
          <a:fillRef idx="0">
            <a:schemeClr val="accent1"/>
          </a:fillRef>
          <a:effectRef idx="0">
            <a:schemeClr val="accent1"/>
          </a:effectRef>
          <a:fontRef idx="minor">
            <a:schemeClr val="tx1"/>
          </a:fontRef>
        </p:style>
      </p:cxnSp>
      <p:sp>
        <p:nvSpPr>
          <p:cNvPr id="25607" name="TextBox 46">
            <a:extLst>
              <a:ext uri="{FF2B5EF4-FFF2-40B4-BE49-F238E27FC236}">
                <a16:creationId xmlns:a16="http://schemas.microsoft.com/office/drawing/2014/main" id="{CE8278F7-506C-4BA1-8D37-B08D0670303A}"/>
              </a:ext>
            </a:extLst>
          </p:cNvPr>
          <p:cNvSpPr txBox="1">
            <a:spLocks noChangeArrowheads="1"/>
          </p:cNvSpPr>
          <p:nvPr/>
        </p:nvSpPr>
        <p:spPr bwMode="auto">
          <a:xfrm>
            <a:off x="6335713" y="5770563"/>
            <a:ext cx="7794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1600" b="1"/>
              <a:t>5</a:t>
            </a:r>
            <a:r>
              <a:rPr lang="en-US" altLang="en-US" sz="1600" b="1" baseline="30000"/>
              <a:t>th</a:t>
            </a:r>
            <a:r>
              <a:rPr lang="en-US" altLang="en-US" sz="1600" b="1"/>
              <a:t> Ed</a:t>
            </a:r>
          </a:p>
        </p:txBody>
      </p:sp>
      <p:pic>
        <p:nvPicPr>
          <p:cNvPr id="28" name="Picture 27">
            <a:extLst>
              <a:ext uri="{FF2B5EF4-FFF2-40B4-BE49-F238E27FC236}">
                <a16:creationId xmlns:a16="http://schemas.microsoft.com/office/drawing/2014/main" id="{1936FB63-D158-4557-AC18-916DF9568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E6F63-0916-498D-BED7-F2FD6B4CD7F8}"/>
              </a:ext>
            </a:extLst>
          </p:cNvPr>
          <p:cNvSpPr>
            <a:spLocks noGrp="1"/>
          </p:cNvSpPr>
          <p:nvPr>
            <p:ph type="title"/>
          </p:nvPr>
        </p:nvSpPr>
        <p:spPr>
          <a:xfrm>
            <a:off x="457200" y="1219200"/>
            <a:ext cx="8458200" cy="1143000"/>
          </a:xfrm>
        </p:spPr>
        <p:txBody>
          <a:bodyPr>
            <a:normAutofit fontScale="90000"/>
          </a:bodyPr>
          <a:lstStyle/>
          <a:p>
            <a:pPr eaLnBrk="1" fontAlgn="auto" hangingPunct="1">
              <a:spcAft>
                <a:spcPts val="0"/>
              </a:spcAft>
              <a:defRPr/>
            </a:pPr>
            <a:r>
              <a:rPr lang="en-US" b="1" dirty="0">
                <a:solidFill>
                  <a:srgbClr val="FFFF00"/>
                </a:solidFill>
              </a:rPr>
              <a:t>Quality Improvement in Accreditation Programs </a:t>
            </a:r>
            <a:r>
              <a:rPr lang="en-US" sz="2700" b="1" dirty="0">
                <a:solidFill>
                  <a:srgbClr val="FFFF00"/>
                </a:solidFill>
              </a:rPr>
              <a:t>(Cont’d)</a:t>
            </a:r>
          </a:p>
        </p:txBody>
      </p:sp>
      <p:sp>
        <p:nvSpPr>
          <p:cNvPr id="26627" name="Content Placeholder 2">
            <a:extLst>
              <a:ext uri="{FF2B5EF4-FFF2-40B4-BE49-F238E27FC236}">
                <a16:creationId xmlns:a16="http://schemas.microsoft.com/office/drawing/2014/main" id="{F9D21518-2B4F-4EC2-B4C7-7DDDEEA6399B}"/>
              </a:ext>
            </a:extLst>
          </p:cNvPr>
          <p:cNvSpPr>
            <a:spLocks noGrp="1"/>
          </p:cNvSpPr>
          <p:nvPr>
            <p:ph idx="1"/>
          </p:nvPr>
        </p:nvSpPr>
        <p:spPr>
          <a:xfrm>
            <a:off x="228600" y="2895600"/>
            <a:ext cx="8686800" cy="2971800"/>
          </a:xfrm>
        </p:spPr>
        <p:txBody>
          <a:bodyPr/>
          <a:lstStyle/>
          <a:p>
            <a:pPr algn="just" eaLnBrk="1" hangingPunct="1"/>
            <a:r>
              <a:rPr lang="en-US" altLang="en-US" sz="2400"/>
              <a:t>The standards encourage organizations to achieve particular criteria</a:t>
            </a:r>
          </a:p>
          <a:p>
            <a:pPr algn="just" eaLnBrk="1" hangingPunct="1">
              <a:buFont typeface="Wingdings 2" panose="05020102010507070707" pitchFamily="18" charset="2"/>
              <a:buNone/>
            </a:pPr>
            <a:endParaRPr lang="en-US" altLang="en-US" sz="2400"/>
          </a:p>
          <a:p>
            <a:pPr algn="just" eaLnBrk="1" hangingPunct="1"/>
            <a:r>
              <a:rPr lang="en-US" altLang="en-US" sz="2400"/>
              <a:t>Accrediting Agency/Bodies revise their standards over time so they are based on up-to-date research and accepted best practices (between 3 to 5 years)</a:t>
            </a:r>
          </a:p>
        </p:txBody>
      </p:sp>
      <p:pic>
        <p:nvPicPr>
          <p:cNvPr id="5" name="Picture 4">
            <a:extLst>
              <a:ext uri="{FF2B5EF4-FFF2-40B4-BE49-F238E27FC236}">
                <a16:creationId xmlns:a16="http://schemas.microsoft.com/office/drawing/2014/main" id="{6E8A9BE9-63D5-460D-902A-48714736E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BB77B-CAB4-421D-9AD4-84DCCAC06F39}"/>
              </a:ext>
            </a:extLst>
          </p:cNvPr>
          <p:cNvSpPr>
            <a:spLocks noGrp="1"/>
          </p:cNvSpPr>
          <p:nvPr>
            <p:ph type="title"/>
          </p:nvPr>
        </p:nvSpPr>
        <p:spPr>
          <a:xfrm>
            <a:off x="495300" y="1219200"/>
            <a:ext cx="8458200" cy="1143000"/>
          </a:xfrm>
        </p:spPr>
        <p:txBody>
          <a:bodyPr>
            <a:normAutofit fontScale="90000"/>
          </a:bodyPr>
          <a:lstStyle/>
          <a:p>
            <a:pPr eaLnBrk="1" fontAlgn="auto" hangingPunct="1">
              <a:spcAft>
                <a:spcPts val="0"/>
              </a:spcAft>
              <a:defRPr/>
            </a:pPr>
            <a:r>
              <a:rPr lang="en-US" b="1" dirty="0">
                <a:solidFill>
                  <a:srgbClr val="FFFF00"/>
                </a:solidFill>
              </a:rPr>
              <a:t>Quality Improvement in Accreditation Programs </a:t>
            </a:r>
            <a:r>
              <a:rPr lang="en-US" sz="2700" b="1" dirty="0">
                <a:solidFill>
                  <a:srgbClr val="FFFF00"/>
                </a:solidFill>
              </a:rPr>
              <a:t>(Cont’d)</a:t>
            </a:r>
          </a:p>
        </p:txBody>
      </p:sp>
      <p:sp>
        <p:nvSpPr>
          <p:cNvPr id="27651" name="Content Placeholder 2">
            <a:extLst>
              <a:ext uri="{FF2B5EF4-FFF2-40B4-BE49-F238E27FC236}">
                <a16:creationId xmlns:a16="http://schemas.microsoft.com/office/drawing/2014/main" id="{73F0F7E1-056F-48D4-A3B4-4EFA673E9A19}"/>
              </a:ext>
            </a:extLst>
          </p:cNvPr>
          <p:cNvSpPr>
            <a:spLocks noGrp="1"/>
          </p:cNvSpPr>
          <p:nvPr>
            <p:ph idx="1"/>
          </p:nvPr>
        </p:nvSpPr>
        <p:spPr>
          <a:xfrm>
            <a:off x="228600" y="2438400"/>
            <a:ext cx="8686800" cy="4191000"/>
          </a:xfrm>
        </p:spPr>
        <p:txBody>
          <a:bodyPr/>
          <a:lstStyle/>
          <a:p>
            <a:pPr algn="just" eaLnBrk="1" hangingPunct="1"/>
            <a:r>
              <a:rPr lang="en-US" altLang="en-US" sz="2400"/>
              <a:t>Both the above elements elicit continuous quality improvement efforts</a:t>
            </a:r>
          </a:p>
        </p:txBody>
      </p:sp>
      <p:sp>
        <p:nvSpPr>
          <p:cNvPr id="4" name="Down Arrow 3">
            <a:extLst>
              <a:ext uri="{FF2B5EF4-FFF2-40B4-BE49-F238E27FC236}">
                <a16:creationId xmlns:a16="http://schemas.microsoft.com/office/drawing/2014/main" id="{35F8BFA1-86CF-4256-9686-1C1C8FD1B391}"/>
              </a:ext>
            </a:extLst>
          </p:cNvPr>
          <p:cNvSpPr/>
          <p:nvPr/>
        </p:nvSpPr>
        <p:spPr>
          <a:xfrm>
            <a:off x="3810000" y="3200400"/>
            <a:ext cx="9144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t>GOAL</a:t>
            </a:r>
          </a:p>
        </p:txBody>
      </p:sp>
      <p:sp>
        <p:nvSpPr>
          <p:cNvPr id="27653" name="TextBox 4">
            <a:extLst>
              <a:ext uri="{FF2B5EF4-FFF2-40B4-BE49-F238E27FC236}">
                <a16:creationId xmlns:a16="http://schemas.microsoft.com/office/drawing/2014/main" id="{A29FD08A-1C1A-4369-BBB1-C3CC5E7AF320}"/>
              </a:ext>
            </a:extLst>
          </p:cNvPr>
          <p:cNvSpPr txBox="1">
            <a:spLocks noChangeArrowheads="1"/>
          </p:cNvSpPr>
          <p:nvPr/>
        </p:nvSpPr>
        <p:spPr bwMode="auto">
          <a:xfrm>
            <a:off x="533400" y="5229225"/>
            <a:ext cx="7543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Constantia" panose="02030602050306030303" pitchFamily="18" charset="0"/>
              <a:buAutoNum type="romanLcPeriod"/>
            </a:pPr>
            <a:r>
              <a:rPr lang="en-US" altLang="en-US" sz="2000">
                <a:latin typeface="Constantia" panose="02030602050306030303" pitchFamily="18" charset="0"/>
              </a:rPr>
              <a:t>To contribute to the provision of high quality and safe healthcare services and</a:t>
            </a:r>
          </a:p>
          <a:p>
            <a:pPr eaLnBrk="1" hangingPunct="1"/>
            <a:endParaRPr lang="en-US" altLang="en-US" sz="2000">
              <a:latin typeface="Constantia" panose="02030602050306030303" pitchFamily="18" charset="0"/>
            </a:endParaRPr>
          </a:p>
          <a:p>
            <a:pPr eaLnBrk="1" hangingPunct="1">
              <a:buFont typeface="Constantia" panose="02030602050306030303" pitchFamily="18" charset="0"/>
              <a:buAutoNum type="romanLcPeriod" startAt="2"/>
            </a:pPr>
            <a:r>
              <a:rPr lang="en-US" altLang="en-US" sz="2000">
                <a:latin typeface="Constantia" panose="02030602050306030303" pitchFamily="18" charset="0"/>
              </a:rPr>
              <a:t>To improve patients’ health outcomes</a:t>
            </a:r>
          </a:p>
        </p:txBody>
      </p:sp>
      <p:pic>
        <p:nvPicPr>
          <p:cNvPr id="7" name="Picture 6">
            <a:extLst>
              <a:ext uri="{FF2B5EF4-FFF2-40B4-BE49-F238E27FC236}">
                <a16:creationId xmlns:a16="http://schemas.microsoft.com/office/drawing/2014/main" id="{A4EB9DBB-2EE9-46E5-AF19-35904418B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ACBB9-D086-4BF0-8517-5A9B6B42DEB9}"/>
              </a:ext>
            </a:extLst>
          </p:cNvPr>
          <p:cNvSpPr>
            <a:spLocks noGrp="1"/>
          </p:cNvSpPr>
          <p:nvPr>
            <p:ph type="title"/>
          </p:nvPr>
        </p:nvSpPr>
        <p:spPr>
          <a:xfrm>
            <a:off x="457200" y="158750"/>
            <a:ext cx="8229600" cy="1143000"/>
          </a:xfrm>
        </p:spPr>
        <p:txBody>
          <a:bodyPr/>
          <a:lstStyle/>
          <a:p>
            <a:pPr eaLnBrk="1" fontAlgn="auto" hangingPunct="1">
              <a:spcAft>
                <a:spcPts val="0"/>
              </a:spcAft>
              <a:defRPr/>
            </a:pPr>
            <a:r>
              <a:rPr lang="en-US" b="1" dirty="0">
                <a:solidFill>
                  <a:srgbClr val="FFFF00"/>
                </a:solidFill>
              </a:rPr>
              <a:t>4.Framework of MSQH Standards</a:t>
            </a:r>
          </a:p>
        </p:txBody>
      </p:sp>
      <p:sp>
        <p:nvSpPr>
          <p:cNvPr id="4" name="Text Box 3">
            <a:extLst>
              <a:ext uri="{FF2B5EF4-FFF2-40B4-BE49-F238E27FC236}">
                <a16:creationId xmlns:a16="http://schemas.microsoft.com/office/drawing/2014/main" id="{F7EDCB96-6C6C-4506-91E8-EF205E65C6DC}"/>
              </a:ext>
            </a:extLst>
          </p:cNvPr>
          <p:cNvSpPr txBox="1">
            <a:spLocks noChangeArrowheads="1"/>
          </p:cNvSpPr>
          <p:nvPr/>
        </p:nvSpPr>
        <p:spPr bwMode="auto">
          <a:xfrm>
            <a:off x="152400" y="2438400"/>
            <a:ext cx="2743200" cy="592138"/>
          </a:xfrm>
          <a:prstGeom prst="rect">
            <a:avLst/>
          </a:prstGeom>
          <a:gradFill rotWithShape="0">
            <a:gsLst>
              <a:gs pos="0">
                <a:schemeClr val="accent1"/>
              </a:gs>
              <a:gs pos="100000">
                <a:schemeClr val="accent1">
                  <a:gamma/>
                  <a:shade val="46275"/>
                  <a:invGamma/>
                </a:schemeClr>
              </a:gs>
            </a:gsLst>
            <a:lin ang="0" scaled="1"/>
          </a:gradFill>
          <a:ln w="12699">
            <a:miter lim="800000"/>
            <a:headEnd type="none" w="sm" len="sm"/>
            <a:tailEnd type="none" w="sm" len="sm"/>
          </a:ln>
          <a:effectLst/>
          <a:scene3d>
            <a:camera prst="legacyPerspectiveTopRight"/>
            <a:lightRig rig="legacyFlat3" dir="b"/>
          </a:scene3d>
          <a:sp3d extrusionH="887400" prstMaterial="legacyMatte">
            <a:bevelT w="13500" h="13500" prst="angle"/>
            <a:bevelB w="13500" h="13500" prst="angle"/>
            <a:extrusionClr>
              <a:schemeClr val="accent1"/>
            </a:extrusionClr>
          </a:sp3d>
        </p:spPr>
        <p:txBody>
          <a:bodyPr>
            <a:spAutoFit/>
            <a:flatTx/>
          </a:bodyPr>
          <a:lstStyle/>
          <a:p>
            <a:pPr eaLnBrk="1" fontAlgn="auto" hangingPunct="1">
              <a:spcBef>
                <a:spcPct val="50000"/>
              </a:spcBef>
              <a:spcAft>
                <a:spcPts val="0"/>
              </a:spcAft>
              <a:defRPr/>
            </a:pPr>
            <a:r>
              <a:rPr lang="en-US" sz="3200" b="1" dirty="0">
                <a:solidFill>
                  <a:schemeClr val="bg1"/>
                </a:solidFill>
                <a:latin typeface="Arial" charset="0"/>
              </a:rPr>
              <a:t>STRUCTURE</a:t>
            </a:r>
          </a:p>
        </p:txBody>
      </p:sp>
      <p:sp>
        <p:nvSpPr>
          <p:cNvPr id="28676" name="Text Box 4">
            <a:extLst>
              <a:ext uri="{FF2B5EF4-FFF2-40B4-BE49-F238E27FC236}">
                <a16:creationId xmlns:a16="http://schemas.microsoft.com/office/drawing/2014/main" id="{46FD024B-0946-4B85-9ECF-0BDCAF7B354A}"/>
              </a:ext>
            </a:extLst>
          </p:cNvPr>
          <p:cNvSpPr txBox="1">
            <a:spLocks noChangeArrowheads="1"/>
          </p:cNvSpPr>
          <p:nvPr/>
        </p:nvSpPr>
        <p:spPr bwMode="auto">
          <a:xfrm>
            <a:off x="3429000" y="2362200"/>
            <a:ext cx="2362200" cy="592138"/>
          </a:xfrm>
          <a:prstGeom prst="rect">
            <a:avLst/>
          </a:prstGeom>
          <a:gradFill rotWithShape="0">
            <a:gsLst>
              <a:gs pos="0">
                <a:srgbClr val="CC0000"/>
              </a:gs>
              <a:gs pos="100000">
                <a:srgbClr val="5E0000"/>
              </a:gs>
            </a:gsLst>
            <a:lin ang="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CC0000"/>
            </a:extrusionClr>
            <a:contourClr>
              <a:srgbClr val="CC0000"/>
            </a:contourClr>
          </a:sp3d>
        </p:spPr>
        <p:txBody>
          <a:bodyPr>
            <a:spAutoFit/>
            <a:flatTx/>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3200" b="1">
                <a:solidFill>
                  <a:schemeClr val="bg1"/>
                </a:solidFill>
              </a:rPr>
              <a:t>PROCESS</a:t>
            </a:r>
          </a:p>
        </p:txBody>
      </p:sp>
      <p:sp>
        <p:nvSpPr>
          <p:cNvPr id="28677" name="Text Box 5">
            <a:extLst>
              <a:ext uri="{FF2B5EF4-FFF2-40B4-BE49-F238E27FC236}">
                <a16:creationId xmlns:a16="http://schemas.microsoft.com/office/drawing/2014/main" id="{286E9426-4C10-4AC7-AAD0-5E95C3B44EE6}"/>
              </a:ext>
            </a:extLst>
          </p:cNvPr>
          <p:cNvSpPr txBox="1">
            <a:spLocks noChangeArrowheads="1"/>
          </p:cNvSpPr>
          <p:nvPr/>
        </p:nvSpPr>
        <p:spPr bwMode="auto">
          <a:xfrm>
            <a:off x="6324600" y="2362200"/>
            <a:ext cx="2438400" cy="592138"/>
          </a:xfrm>
          <a:prstGeom prst="rect">
            <a:avLst/>
          </a:prstGeom>
          <a:gradFill rotWithShape="0">
            <a:gsLst>
              <a:gs pos="0">
                <a:srgbClr val="00CC00"/>
              </a:gs>
              <a:gs pos="100000">
                <a:srgbClr val="005E00"/>
              </a:gs>
            </a:gsLst>
            <a:lin ang="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00CC00"/>
            </a:extrusionClr>
            <a:contourClr>
              <a:srgbClr val="00CC00"/>
            </a:contourClr>
          </a:sp3d>
        </p:spPr>
        <p:txBody>
          <a:bodyPr>
            <a:spAutoFit/>
            <a:flatTx/>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3200" b="1">
                <a:solidFill>
                  <a:schemeClr val="bg1"/>
                </a:solidFill>
              </a:rPr>
              <a:t>OUTCOME</a:t>
            </a:r>
          </a:p>
        </p:txBody>
      </p:sp>
      <p:sp>
        <p:nvSpPr>
          <p:cNvPr id="28678" name="AutoShape 6">
            <a:extLst>
              <a:ext uri="{FF2B5EF4-FFF2-40B4-BE49-F238E27FC236}">
                <a16:creationId xmlns:a16="http://schemas.microsoft.com/office/drawing/2014/main" id="{E7BA4CCF-04B6-4F42-A593-B7E48EE83BB6}"/>
              </a:ext>
            </a:extLst>
          </p:cNvPr>
          <p:cNvSpPr>
            <a:spLocks noChangeArrowheads="1"/>
          </p:cNvSpPr>
          <p:nvPr/>
        </p:nvSpPr>
        <p:spPr bwMode="auto">
          <a:xfrm>
            <a:off x="2971800" y="2590800"/>
            <a:ext cx="457200" cy="228600"/>
          </a:xfrm>
          <a:prstGeom prst="homePlate">
            <a:avLst>
              <a:gd name="adj" fmla="val 50000"/>
            </a:avLst>
          </a:prstGeom>
          <a:solidFill>
            <a:schemeClr val="tx1"/>
          </a:solidFill>
          <a:ln w="12699">
            <a:solidFill>
              <a:schemeClr val="tx1"/>
            </a:solidFill>
            <a:miter lim="800000"/>
            <a:headEnd type="none" w="sm" len="sm"/>
            <a:tailEnd type="none" w="sm" len="sm"/>
          </a:ln>
        </p:spPr>
        <p:txBody>
          <a:bodyPr wrap="none" anchor="ct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p>
        </p:txBody>
      </p:sp>
      <p:sp>
        <p:nvSpPr>
          <p:cNvPr id="28679" name="AutoShape 7">
            <a:extLst>
              <a:ext uri="{FF2B5EF4-FFF2-40B4-BE49-F238E27FC236}">
                <a16:creationId xmlns:a16="http://schemas.microsoft.com/office/drawing/2014/main" id="{29702D6C-E0FB-4E6A-86CB-CFE019EFF573}"/>
              </a:ext>
            </a:extLst>
          </p:cNvPr>
          <p:cNvSpPr>
            <a:spLocks noChangeArrowheads="1"/>
          </p:cNvSpPr>
          <p:nvPr/>
        </p:nvSpPr>
        <p:spPr bwMode="auto">
          <a:xfrm>
            <a:off x="5867400" y="2590800"/>
            <a:ext cx="457200" cy="228600"/>
          </a:xfrm>
          <a:prstGeom prst="homePlate">
            <a:avLst>
              <a:gd name="adj" fmla="val 50000"/>
            </a:avLst>
          </a:prstGeom>
          <a:solidFill>
            <a:schemeClr val="tx1"/>
          </a:solidFill>
          <a:ln w="12699">
            <a:solidFill>
              <a:schemeClr val="tx1"/>
            </a:solidFill>
            <a:miter lim="800000"/>
            <a:headEnd type="none" w="sm" len="sm"/>
            <a:tailEnd type="none" w="sm" len="sm"/>
          </a:ln>
        </p:spPr>
        <p:txBody>
          <a:bodyPr wrap="none" anchor="ct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p>
        </p:txBody>
      </p:sp>
      <p:sp>
        <p:nvSpPr>
          <p:cNvPr id="28680" name="Text Box 8">
            <a:extLst>
              <a:ext uri="{FF2B5EF4-FFF2-40B4-BE49-F238E27FC236}">
                <a16:creationId xmlns:a16="http://schemas.microsoft.com/office/drawing/2014/main" id="{68FE6CB4-1E69-41E9-B06C-2CAF65337F86}"/>
              </a:ext>
            </a:extLst>
          </p:cNvPr>
          <p:cNvSpPr txBox="1">
            <a:spLocks noChangeArrowheads="1"/>
          </p:cNvSpPr>
          <p:nvPr/>
        </p:nvSpPr>
        <p:spPr bwMode="auto">
          <a:xfrm>
            <a:off x="746125" y="352425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3200" b="1"/>
          </a:p>
        </p:txBody>
      </p:sp>
      <p:sp>
        <p:nvSpPr>
          <p:cNvPr id="10" name="AutoShape 9">
            <a:extLst>
              <a:ext uri="{FF2B5EF4-FFF2-40B4-BE49-F238E27FC236}">
                <a16:creationId xmlns:a16="http://schemas.microsoft.com/office/drawing/2014/main" id="{C2B53BC3-5606-488D-AEF2-B33EF0F8EF09}"/>
              </a:ext>
            </a:extLst>
          </p:cNvPr>
          <p:cNvSpPr>
            <a:spLocks noChangeArrowheads="1"/>
          </p:cNvSpPr>
          <p:nvPr/>
        </p:nvSpPr>
        <p:spPr bwMode="auto">
          <a:xfrm>
            <a:off x="533400" y="3505200"/>
            <a:ext cx="2667000" cy="762000"/>
          </a:xfrm>
          <a:prstGeom prst="roundRect">
            <a:avLst>
              <a:gd name="adj" fmla="val 16667"/>
            </a:avLst>
          </a:prstGeom>
          <a:gradFill rotWithShape="0">
            <a:gsLst>
              <a:gs pos="0">
                <a:schemeClr val="accent1"/>
              </a:gs>
              <a:gs pos="100000">
                <a:schemeClr val="accent1">
                  <a:gamma/>
                  <a:shade val="46275"/>
                  <a:invGamma/>
                </a:schemeClr>
              </a:gs>
            </a:gsLst>
            <a:lin ang="0" scaled="1"/>
          </a:gradFill>
          <a:ln w="12699">
            <a:round/>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fontAlgn="auto" hangingPunct="1">
              <a:spcBef>
                <a:spcPts val="0"/>
              </a:spcBef>
              <a:spcAft>
                <a:spcPts val="0"/>
              </a:spcAft>
              <a:defRPr/>
            </a:pPr>
            <a:r>
              <a:rPr lang="en-US" sz="2000" b="1">
                <a:solidFill>
                  <a:schemeClr val="bg1"/>
                </a:solidFill>
                <a:latin typeface="Arial" charset="0"/>
              </a:rPr>
              <a:t>(What are the things</a:t>
            </a:r>
          </a:p>
          <a:p>
            <a:pPr algn="ctr" eaLnBrk="1" fontAlgn="auto" hangingPunct="1">
              <a:spcBef>
                <a:spcPts val="0"/>
              </a:spcBef>
              <a:spcAft>
                <a:spcPts val="0"/>
              </a:spcAft>
              <a:defRPr/>
            </a:pPr>
            <a:r>
              <a:rPr lang="en-US" sz="2000" b="1">
                <a:solidFill>
                  <a:schemeClr val="bg1"/>
                </a:solidFill>
                <a:latin typeface="Arial" charset="0"/>
              </a:rPr>
              <a:t>that you have)</a:t>
            </a:r>
          </a:p>
        </p:txBody>
      </p:sp>
      <p:sp>
        <p:nvSpPr>
          <p:cNvPr id="28682" name="AutoShape 10">
            <a:extLst>
              <a:ext uri="{FF2B5EF4-FFF2-40B4-BE49-F238E27FC236}">
                <a16:creationId xmlns:a16="http://schemas.microsoft.com/office/drawing/2014/main" id="{B0740ADB-EB35-43EB-BB5C-1D27DA0A2F10}"/>
              </a:ext>
            </a:extLst>
          </p:cNvPr>
          <p:cNvSpPr>
            <a:spLocks noChangeArrowheads="1"/>
          </p:cNvSpPr>
          <p:nvPr/>
        </p:nvSpPr>
        <p:spPr bwMode="auto">
          <a:xfrm>
            <a:off x="3733800" y="3505200"/>
            <a:ext cx="2209800" cy="857250"/>
          </a:xfrm>
          <a:prstGeom prst="roundRect">
            <a:avLst>
              <a:gd name="adj" fmla="val 16667"/>
            </a:avLst>
          </a:prstGeom>
          <a:gradFill rotWithShape="0">
            <a:gsLst>
              <a:gs pos="0">
                <a:srgbClr val="990000"/>
              </a:gs>
              <a:gs pos="100000">
                <a:srgbClr val="470000"/>
              </a:gs>
            </a:gsLst>
            <a:lin ang="0" scaled="1"/>
          </a:gradFill>
          <a:ln w="9525">
            <a:round/>
            <a:headEnd/>
            <a:tailEnd/>
          </a:ln>
          <a:scene3d>
            <a:camera prst="legacyObliqueTopRight"/>
            <a:lightRig rig="legacyFlat3" dir="b"/>
          </a:scene3d>
          <a:sp3d extrusionH="430200" prstMaterial="legacyMatte">
            <a:bevelT w="13500" h="13500" prst="angle"/>
            <a:bevelB w="13500" h="13500" prst="angle"/>
            <a:extrusionClr>
              <a:srgbClr val="990000"/>
            </a:extrusionClr>
            <a:contourClr>
              <a:srgbClr val="990000"/>
            </a:contourClr>
          </a:sp3d>
        </p:spPr>
        <p:txBody>
          <a:bodyPr wrap="none" anchor="ctr">
            <a:flatTx/>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2000" b="1">
                <a:solidFill>
                  <a:schemeClr val="bg1"/>
                </a:solidFill>
              </a:rPr>
              <a:t>(What do you do</a:t>
            </a:r>
          </a:p>
          <a:p>
            <a:pPr algn="ctr" eaLnBrk="1" hangingPunct="1">
              <a:spcBef>
                <a:spcPct val="0"/>
              </a:spcBef>
              <a:buClrTx/>
              <a:buSzTx/>
              <a:buFontTx/>
              <a:buNone/>
            </a:pPr>
            <a:r>
              <a:rPr lang="en-US" altLang="en-US" sz="2000" b="1">
                <a:solidFill>
                  <a:schemeClr val="bg1"/>
                </a:solidFill>
              </a:rPr>
              <a:t>With these things</a:t>
            </a:r>
            <a:r>
              <a:rPr lang="en-US" altLang="en-US" sz="2400" b="1">
                <a:solidFill>
                  <a:schemeClr val="bg1"/>
                </a:solidFill>
              </a:rPr>
              <a:t>)</a:t>
            </a:r>
          </a:p>
        </p:txBody>
      </p:sp>
      <p:sp>
        <p:nvSpPr>
          <p:cNvPr id="28683" name="AutoShape 11">
            <a:extLst>
              <a:ext uri="{FF2B5EF4-FFF2-40B4-BE49-F238E27FC236}">
                <a16:creationId xmlns:a16="http://schemas.microsoft.com/office/drawing/2014/main" id="{0199823B-9086-4313-937C-FF987FA346B3}"/>
              </a:ext>
            </a:extLst>
          </p:cNvPr>
          <p:cNvSpPr>
            <a:spLocks noChangeArrowheads="1"/>
          </p:cNvSpPr>
          <p:nvPr/>
        </p:nvSpPr>
        <p:spPr bwMode="auto">
          <a:xfrm>
            <a:off x="6280150" y="3463925"/>
            <a:ext cx="2527300" cy="1793875"/>
          </a:xfrm>
          <a:prstGeom prst="roundRect">
            <a:avLst>
              <a:gd name="adj" fmla="val 16667"/>
            </a:avLst>
          </a:prstGeom>
          <a:gradFill rotWithShape="0">
            <a:gsLst>
              <a:gs pos="0">
                <a:srgbClr val="00CC00"/>
              </a:gs>
              <a:gs pos="100000">
                <a:srgbClr val="005E00"/>
              </a:gs>
            </a:gsLst>
            <a:lin ang="0" scaled="1"/>
          </a:gradFill>
          <a:ln w="9525">
            <a:round/>
            <a:headEnd/>
            <a:tailEnd/>
          </a:ln>
          <a:scene3d>
            <a:camera prst="legacyPerspectiveTopRight"/>
            <a:lightRig rig="legacyFlat3" dir="b"/>
          </a:scene3d>
          <a:sp3d extrusionH="887400" prstMaterial="legacyMatte">
            <a:bevelT w="13500" h="13500" prst="angle"/>
            <a:bevelB w="13500" h="13500" prst="angle"/>
            <a:extrusionClr>
              <a:srgbClr val="00CC00"/>
            </a:extrusionClr>
            <a:contourClr>
              <a:srgbClr val="00CC00"/>
            </a:contourClr>
          </a:sp3d>
        </p:spPr>
        <p:txBody>
          <a:bodyPr>
            <a:spAutoFit/>
            <a:flatTx/>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000" b="1">
                <a:solidFill>
                  <a:schemeClr val="bg1"/>
                </a:solidFill>
              </a:rPr>
              <a:t>(What is the result of what you do with these things that you have)</a:t>
            </a:r>
          </a:p>
        </p:txBody>
      </p:sp>
      <p:pic>
        <p:nvPicPr>
          <p:cNvPr id="13" name="Picture 12">
            <a:extLst>
              <a:ext uri="{FF2B5EF4-FFF2-40B4-BE49-F238E27FC236}">
                <a16:creationId xmlns:a16="http://schemas.microsoft.com/office/drawing/2014/main" id="{1C9F2D0E-06AB-42BA-9F25-954132787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E29A-C4EA-424A-99DB-C31E00A084FB}"/>
              </a:ext>
            </a:extLst>
          </p:cNvPr>
          <p:cNvSpPr>
            <a:spLocks noGrp="1"/>
          </p:cNvSpPr>
          <p:nvPr>
            <p:ph type="title"/>
          </p:nvPr>
        </p:nvSpPr>
        <p:spPr>
          <a:xfrm>
            <a:off x="457200" y="704850"/>
            <a:ext cx="8229600" cy="2038350"/>
          </a:xfrm>
        </p:spPr>
        <p:txBody>
          <a:bodyPr wrap="square" lIns="91440" tIns="45720" rIns="91440" bIns="45720" numCol="1" compatLnSpc="1">
            <a:prstTxWarp prst="textNoShape">
              <a:avLst/>
            </a:prstTxWarp>
          </a:bodyPr>
          <a:lstStyle/>
          <a:p>
            <a:pPr eaLnBrk="1" hangingPunct="1">
              <a:defRPr/>
            </a:pPr>
            <a:r>
              <a:rPr lang="en-US" altLang="en-US" b="1">
                <a:solidFill>
                  <a:srgbClr val="FFFF00"/>
                </a:solidFill>
              </a:rPr>
              <a:t>Dimension of Quality in MSQH Standards</a:t>
            </a:r>
            <a:br>
              <a:rPr lang="en-US" altLang="en-US" b="1">
                <a:solidFill>
                  <a:srgbClr val="FFFF00"/>
                </a:solidFill>
              </a:rPr>
            </a:br>
            <a:br>
              <a:rPr lang="en-US" altLang="en-US" sz="1200" b="1">
                <a:solidFill>
                  <a:srgbClr val="FFFF00"/>
                </a:solidFill>
              </a:rPr>
            </a:br>
            <a:r>
              <a:rPr lang="en-US" altLang="en-US" sz="3100">
                <a:solidFill>
                  <a:srgbClr val="FFFF00"/>
                </a:solidFill>
              </a:rPr>
              <a:t>Enhancing Patient Safety</a:t>
            </a:r>
          </a:p>
        </p:txBody>
      </p:sp>
      <p:sp>
        <p:nvSpPr>
          <p:cNvPr id="29699" name="Content Placeholder 2">
            <a:extLst>
              <a:ext uri="{FF2B5EF4-FFF2-40B4-BE49-F238E27FC236}">
                <a16:creationId xmlns:a16="http://schemas.microsoft.com/office/drawing/2014/main" id="{71739216-48B7-4148-A134-0666AC99147A}"/>
              </a:ext>
            </a:extLst>
          </p:cNvPr>
          <p:cNvSpPr>
            <a:spLocks noGrp="1"/>
          </p:cNvSpPr>
          <p:nvPr>
            <p:ph idx="1"/>
          </p:nvPr>
        </p:nvSpPr>
        <p:spPr>
          <a:xfrm>
            <a:off x="457200" y="3124200"/>
            <a:ext cx="8229600" cy="3200400"/>
          </a:xfrm>
        </p:spPr>
        <p:txBody>
          <a:bodyPr/>
          <a:lstStyle/>
          <a:p>
            <a:pPr eaLnBrk="1" hangingPunct="1"/>
            <a:r>
              <a:rPr lang="en-US" altLang="en-US"/>
              <a:t>Access</a:t>
            </a:r>
          </a:p>
          <a:p>
            <a:pPr eaLnBrk="1" hangingPunct="1"/>
            <a:r>
              <a:rPr lang="en-US" altLang="en-US"/>
              <a:t>Appropriateness</a:t>
            </a:r>
          </a:p>
          <a:p>
            <a:pPr eaLnBrk="1" hangingPunct="1"/>
            <a:r>
              <a:rPr lang="en-US" altLang="en-US"/>
              <a:t>Patient Centered</a:t>
            </a:r>
          </a:p>
          <a:p>
            <a:pPr eaLnBrk="1" hangingPunct="1"/>
            <a:r>
              <a:rPr lang="en-US" altLang="en-US"/>
              <a:t>Safety</a:t>
            </a:r>
          </a:p>
          <a:p>
            <a:pPr eaLnBrk="1" hangingPunct="1"/>
            <a:r>
              <a:rPr lang="en-US" altLang="en-US"/>
              <a:t>Effectiveness</a:t>
            </a:r>
          </a:p>
          <a:p>
            <a:pPr eaLnBrk="1" hangingPunct="1"/>
            <a:r>
              <a:rPr lang="en-US" altLang="en-US"/>
              <a:t>Efficiency</a:t>
            </a:r>
          </a:p>
        </p:txBody>
      </p:sp>
      <p:pic>
        <p:nvPicPr>
          <p:cNvPr id="5" name="Picture 4">
            <a:extLst>
              <a:ext uri="{FF2B5EF4-FFF2-40B4-BE49-F238E27FC236}">
                <a16:creationId xmlns:a16="http://schemas.microsoft.com/office/drawing/2014/main" id="{854C57FE-3DDF-48FF-AAB8-B9C5AA856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5907037E-4309-45D1-991F-95A78B61C07D}"/>
              </a:ext>
            </a:extLst>
          </p:cNvPr>
          <p:cNvSpPr>
            <a:spLocks noGrp="1"/>
          </p:cNvSpPr>
          <p:nvPr>
            <p:ph type="title"/>
          </p:nvPr>
        </p:nvSpPr>
        <p:spPr>
          <a:xfrm>
            <a:off x="457200" y="158750"/>
            <a:ext cx="8229600" cy="1143000"/>
          </a:xfrm>
        </p:spPr>
        <p:txBody>
          <a:bodyPr/>
          <a:lstStyle/>
          <a:p>
            <a:pPr eaLnBrk="1" hangingPunct="1">
              <a:defRPr/>
            </a:pPr>
            <a:r>
              <a:rPr lang="en-US" altLang="en-US" b="1" dirty="0">
                <a:solidFill>
                  <a:srgbClr val="FFFF00"/>
                </a:solidFill>
              </a:rPr>
              <a:t>Focus of Standards</a:t>
            </a:r>
          </a:p>
        </p:txBody>
      </p:sp>
      <p:sp>
        <p:nvSpPr>
          <p:cNvPr id="30723" name="Content Placeholder 2">
            <a:extLst>
              <a:ext uri="{FF2B5EF4-FFF2-40B4-BE49-F238E27FC236}">
                <a16:creationId xmlns:a16="http://schemas.microsoft.com/office/drawing/2014/main" id="{6FA66027-7465-469F-B7A9-FDDDC9B42993}"/>
              </a:ext>
            </a:extLst>
          </p:cNvPr>
          <p:cNvSpPr>
            <a:spLocks noGrp="1"/>
          </p:cNvSpPr>
          <p:nvPr>
            <p:ph idx="1"/>
          </p:nvPr>
        </p:nvSpPr>
        <p:spPr>
          <a:xfrm>
            <a:off x="457200" y="2209800"/>
            <a:ext cx="8229600" cy="4114800"/>
          </a:xfrm>
        </p:spPr>
        <p:txBody>
          <a:bodyPr/>
          <a:lstStyle/>
          <a:p>
            <a:pPr eaLnBrk="1" hangingPunct="1"/>
            <a:r>
              <a:rPr lang="en-US" altLang="en-US"/>
              <a:t>Organization &amp; Management</a:t>
            </a:r>
          </a:p>
          <a:p>
            <a:pPr eaLnBrk="1" hangingPunct="1"/>
            <a:r>
              <a:rPr lang="en-US" altLang="en-US"/>
              <a:t>Human Resource Management and Development</a:t>
            </a:r>
          </a:p>
          <a:p>
            <a:pPr eaLnBrk="1" hangingPunct="1"/>
            <a:r>
              <a:rPr lang="en-US" altLang="en-US"/>
              <a:t>Policies &amp; Procedures</a:t>
            </a:r>
          </a:p>
          <a:p>
            <a:pPr eaLnBrk="1" hangingPunct="1"/>
            <a:r>
              <a:rPr lang="en-US" altLang="en-US"/>
              <a:t>Facilities &amp; Equipment</a:t>
            </a:r>
          </a:p>
          <a:p>
            <a:pPr eaLnBrk="1" hangingPunct="1"/>
            <a:r>
              <a:rPr lang="en-US" altLang="en-US"/>
              <a:t>Safety and Performance Improvement Activities</a:t>
            </a:r>
          </a:p>
          <a:p>
            <a:pPr eaLnBrk="1" hangingPunct="1"/>
            <a:r>
              <a:rPr lang="en-US" altLang="en-US"/>
              <a:t>Specific Requirements</a:t>
            </a:r>
          </a:p>
        </p:txBody>
      </p:sp>
      <p:pic>
        <p:nvPicPr>
          <p:cNvPr id="5" name="Picture 4">
            <a:extLst>
              <a:ext uri="{FF2B5EF4-FFF2-40B4-BE49-F238E27FC236}">
                <a16:creationId xmlns:a16="http://schemas.microsoft.com/office/drawing/2014/main" id="{E335EA09-0C2E-49E6-8AC4-5889DEABF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BD36D0D-FBD0-4D21-ABC4-5F504A526A39}"/>
              </a:ext>
            </a:extLst>
          </p:cNvPr>
          <p:cNvSpPr>
            <a:spLocks noGrp="1"/>
          </p:cNvSpPr>
          <p:nvPr>
            <p:ph type="title"/>
          </p:nvPr>
        </p:nvSpPr>
        <p:spPr>
          <a:xfrm>
            <a:off x="457200" y="158750"/>
            <a:ext cx="8229600" cy="1143000"/>
          </a:xfrm>
        </p:spPr>
        <p:txBody>
          <a:bodyPr/>
          <a:lstStyle/>
          <a:p>
            <a:pPr>
              <a:defRPr/>
            </a:pPr>
            <a:r>
              <a:rPr lang="en-US" altLang="en-US" dirty="0"/>
              <a:t>5.MSQH Certification Roadmap </a:t>
            </a:r>
          </a:p>
        </p:txBody>
      </p:sp>
      <p:sp>
        <p:nvSpPr>
          <p:cNvPr id="31748" name="Content Placeholder 1">
            <a:extLst>
              <a:ext uri="{FF2B5EF4-FFF2-40B4-BE49-F238E27FC236}">
                <a16:creationId xmlns:a16="http://schemas.microsoft.com/office/drawing/2014/main" id="{6FFB66A1-11B6-4E3A-B3A2-C9F650C7314A}"/>
              </a:ext>
            </a:extLst>
          </p:cNvPr>
          <p:cNvSpPr>
            <a:spLocks noGrp="1"/>
          </p:cNvSpPr>
          <p:nvPr>
            <p:ph sz="quarter" idx="1"/>
          </p:nvPr>
        </p:nvSpPr>
        <p:spPr/>
        <p:txBody>
          <a:bodyPr/>
          <a:lstStyle/>
          <a:p>
            <a:endParaRPr lang="en-MY" altLang="en-US"/>
          </a:p>
        </p:txBody>
      </p:sp>
      <p:graphicFrame>
        <p:nvGraphicFramePr>
          <p:cNvPr id="6" name="Content Placeholder 1">
            <a:extLst>
              <a:ext uri="{FF2B5EF4-FFF2-40B4-BE49-F238E27FC236}">
                <a16:creationId xmlns:a16="http://schemas.microsoft.com/office/drawing/2014/main" id="{75814B0F-C73B-449F-BC64-85BDF08F5727}"/>
              </a:ext>
            </a:extLst>
          </p:cNvPr>
          <p:cNvGraphicFramePr>
            <a:graphicFrameLocks/>
          </p:cNvGraphicFramePr>
          <p:nvPr/>
        </p:nvGraphicFramePr>
        <p:xfrm>
          <a:off x="304800" y="1551214"/>
          <a:ext cx="83439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FEC2350C-1C5F-4853-B068-25FF5FFCFD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60C4-8560-4A6A-B99A-407F37B39840}"/>
              </a:ext>
            </a:extLst>
          </p:cNvPr>
          <p:cNvSpPr>
            <a:spLocks noGrp="1"/>
          </p:cNvSpPr>
          <p:nvPr>
            <p:ph type="title"/>
          </p:nvPr>
        </p:nvSpPr>
        <p:spPr>
          <a:xfrm>
            <a:off x="533400" y="1066800"/>
            <a:ext cx="8229600" cy="1295400"/>
          </a:xfrm>
        </p:spPr>
        <p:txBody>
          <a:bodyPr/>
          <a:lstStyle/>
          <a:p>
            <a:pPr eaLnBrk="1" fontAlgn="auto" hangingPunct="1">
              <a:spcAft>
                <a:spcPts val="0"/>
              </a:spcAft>
              <a:defRPr/>
            </a:pPr>
            <a:r>
              <a:rPr lang="en-US" b="1" dirty="0">
                <a:solidFill>
                  <a:srgbClr val="FFFF00"/>
                </a:solidFill>
              </a:rPr>
              <a:t>Accreditation of Healthcare Facilities &amp; Services</a:t>
            </a:r>
          </a:p>
        </p:txBody>
      </p:sp>
      <p:sp>
        <p:nvSpPr>
          <p:cNvPr id="32771" name="Content Placeholder 2">
            <a:extLst>
              <a:ext uri="{FF2B5EF4-FFF2-40B4-BE49-F238E27FC236}">
                <a16:creationId xmlns:a16="http://schemas.microsoft.com/office/drawing/2014/main" id="{044BB38C-20C1-46D5-A592-2C8567F1D585}"/>
              </a:ext>
            </a:extLst>
          </p:cNvPr>
          <p:cNvSpPr>
            <a:spLocks noGrp="1"/>
          </p:cNvSpPr>
          <p:nvPr>
            <p:ph idx="1"/>
          </p:nvPr>
        </p:nvSpPr>
        <p:spPr>
          <a:xfrm>
            <a:off x="457200" y="2971800"/>
            <a:ext cx="8229600" cy="3352800"/>
          </a:xfrm>
        </p:spPr>
        <p:txBody>
          <a:bodyPr/>
          <a:lstStyle/>
          <a:p>
            <a:pPr algn="just" eaLnBrk="1" hangingPunct="1"/>
            <a:r>
              <a:rPr lang="en-US" altLang="en-US"/>
              <a:t>A voluntary process by which MSQH grants recognition to healthcare facilities and services which meet established national standards that require continuous improvement in Structures, Processes and Outcomes.</a:t>
            </a:r>
          </a:p>
        </p:txBody>
      </p:sp>
      <p:pic>
        <p:nvPicPr>
          <p:cNvPr id="5" name="Picture 4">
            <a:extLst>
              <a:ext uri="{FF2B5EF4-FFF2-40B4-BE49-F238E27FC236}">
                <a16:creationId xmlns:a16="http://schemas.microsoft.com/office/drawing/2014/main" id="{38AD5337-69ED-4B17-9897-94EB6385A7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633DFF-3687-465C-8F87-1E23AA60DBEB}"/>
              </a:ext>
            </a:extLst>
          </p:cNvPr>
          <p:cNvSpPr>
            <a:spLocks noGrp="1"/>
          </p:cNvSpPr>
          <p:nvPr>
            <p:ph type="title"/>
          </p:nvPr>
        </p:nvSpPr>
        <p:spPr>
          <a:xfrm>
            <a:off x="609600" y="579438"/>
            <a:ext cx="8001000" cy="792162"/>
          </a:xfrm>
        </p:spPr>
        <p:txBody>
          <a:bodyPr/>
          <a:lstStyle/>
          <a:p>
            <a:pPr eaLnBrk="1" fontAlgn="auto" hangingPunct="1">
              <a:spcAft>
                <a:spcPts val="0"/>
              </a:spcAft>
              <a:defRPr/>
            </a:pPr>
            <a:r>
              <a:rPr lang="en-US" b="1" dirty="0">
                <a:solidFill>
                  <a:srgbClr val="FFFF00"/>
                </a:solidFill>
              </a:rPr>
              <a:t>1.Overview of MSQH</a:t>
            </a:r>
          </a:p>
        </p:txBody>
      </p:sp>
      <p:graphicFrame>
        <p:nvGraphicFramePr>
          <p:cNvPr id="6" name="Content Placeholder 5">
            <a:extLst>
              <a:ext uri="{FF2B5EF4-FFF2-40B4-BE49-F238E27FC236}">
                <a16:creationId xmlns:a16="http://schemas.microsoft.com/office/drawing/2014/main" id="{0F4FE69F-F24B-455C-A61D-5A0375980057}"/>
              </a:ext>
            </a:extLst>
          </p:cNvPr>
          <p:cNvGraphicFramePr>
            <a:graphicFrameLocks noGrp="1"/>
          </p:cNvGraphicFramePr>
          <p:nvPr>
            <p:ph idx="1"/>
          </p:nvPr>
        </p:nvGraphicFramePr>
        <p:xfrm>
          <a:off x="0" y="1371600"/>
          <a:ext cx="8458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F0E83758-F790-4B6B-9C7C-741DF8A126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a:extLst>
              <a:ext uri="{FF2B5EF4-FFF2-40B4-BE49-F238E27FC236}">
                <a16:creationId xmlns:a16="http://schemas.microsoft.com/office/drawing/2014/main" id="{1B003D25-0FD4-49B3-BAA3-09BB74120231}"/>
              </a:ext>
            </a:extLst>
          </p:cNvPr>
          <p:cNvGrpSpPr>
            <a:grpSpLocks/>
          </p:cNvGrpSpPr>
          <p:nvPr/>
        </p:nvGrpSpPr>
        <p:grpSpPr bwMode="auto">
          <a:xfrm>
            <a:off x="4038600" y="228600"/>
            <a:ext cx="4984750" cy="6057900"/>
            <a:chOff x="2496" y="96"/>
            <a:chExt cx="3140" cy="3816"/>
          </a:xfrm>
        </p:grpSpPr>
        <p:pic>
          <p:nvPicPr>
            <p:cNvPr id="33803" name="Picture 4">
              <a:extLst>
                <a:ext uri="{FF2B5EF4-FFF2-40B4-BE49-F238E27FC236}">
                  <a16:creationId xmlns:a16="http://schemas.microsoft.com/office/drawing/2014/main" id="{0DFE1CCD-4CEB-4310-BBDC-55B318DE3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 y="384"/>
              <a:ext cx="2770" cy="3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33804" name="Group 18">
              <a:extLst>
                <a:ext uri="{FF2B5EF4-FFF2-40B4-BE49-F238E27FC236}">
                  <a16:creationId xmlns:a16="http://schemas.microsoft.com/office/drawing/2014/main" id="{B583651A-16A5-4547-9012-EFC699C28CAC}"/>
                </a:ext>
              </a:extLst>
            </p:cNvPr>
            <p:cNvGrpSpPr>
              <a:grpSpLocks/>
            </p:cNvGrpSpPr>
            <p:nvPr/>
          </p:nvGrpSpPr>
          <p:grpSpPr bwMode="auto">
            <a:xfrm>
              <a:off x="2764" y="96"/>
              <a:ext cx="2872" cy="1655"/>
              <a:chOff x="2764" y="96"/>
              <a:chExt cx="2872" cy="1655"/>
            </a:xfrm>
          </p:grpSpPr>
          <p:pic>
            <p:nvPicPr>
              <p:cNvPr id="33805" name="Picture 5">
                <a:extLst>
                  <a:ext uri="{FF2B5EF4-FFF2-40B4-BE49-F238E27FC236}">
                    <a16:creationId xmlns:a16="http://schemas.microsoft.com/office/drawing/2014/main" id="{2EBFD36F-8E32-45F3-B050-9A7DACADD5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5000" t="11855" r="4120" b="48848"/>
              <a:stretch>
                <a:fillRect/>
              </a:stretch>
            </p:blipFill>
            <p:spPr bwMode="auto">
              <a:xfrm>
                <a:off x="4752" y="96"/>
                <a:ext cx="884" cy="12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806" name="Text Box 11">
                <a:extLst>
                  <a:ext uri="{FF2B5EF4-FFF2-40B4-BE49-F238E27FC236}">
                    <a16:creationId xmlns:a16="http://schemas.microsoft.com/office/drawing/2014/main" id="{85DA608A-5DA0-401E-8B9C-8460C6DEA783}"/>
                  </a:ext>
                </a:extLst>
              </p:cNvPr>
              <p:cNvSpPr txBox="1">
                <a:spLocks noChangeArrowheads="1"/>
              </p:cNvSpPr>
              <p:nvPr/>
            </p:nvSpPr>
            <p:spPr bwMode="auto">
              <a:xfrm>
                <a:off x="2764" y="1344"/>
                <a:ext cx="2269" cy="407"/>
              </a:xfrm>
              <a:prstGeom prst="rect">
                <a:avLst/>
              </a:prstGeom>
              <a:solidFill>
                <a:srgbClr val="CC0000"/>
              </a:solidFill>
              <a:ln w="9525">
                <a:solidFill>
                  <a:schemeClr val="tx1"/>
                </a:solidFill>
                <a:miter lim="800000"/>
                <a:headEnd/>
                <a:tailEnd/>
              </a:ln>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800" b="1">
                    <a:solidFill>
                      <a:schemeClr val="bg1"/>
                    </a:solidFill>
                    <a:latin typeface="Calibri" panose="020F0502020204030204" pitchFamily="34" charset="0"/>
                    <a:cs typeface="Arial" panose="020B0604020202020204" pitchFamily="34" charset="0"/>
                  </a:rPr>
                  <a:t>Tan Sri Datuk Dr. Ismail Merican</a:t>
                </a:r>
              </a:p>
              <a:p>
                <a:pPr algn="ctr" eaLnBrk="1" hangingPunct="1">
                  <a:spcBef>
                    <a:spcPct val="0"/>
                  </a:spcBef>
                  <a:buClrTx/>
                  <a:buSzTx/>
                  <a:buFontTx/>
                  <a:buNone/>
                </a:pPr>
                <a:r>
                  <a:rPr lang="en-US" altLang="en-US" sz="1800" b="1">
                    <a:solidFill>
                      <a:schemeClr val="bg1"/>
                    </a:solidFill>
                    <a:latin typeface="Calibri" panose="020F0502020204030204" pitchFamily="34" charset="0"/>
                    <a:cs typeface="Arial" panose="020B0604020202020204" pitchFamily="34" charset="0"/>
                  </a:rPr>
                  <a:t>Director General of Health Malaysia</a:t>
                </a:r>
              </a:p>
            </p:txBody>
          </p:sp>
        </p:grpSp>
      </p:grpSp>
      <p:sp>
        <p:nvSpPr>
          <p:cNvPr id="152589" name="Rectangle 13">
            <a:extLst>
              <a:ext uri="{FF2B5EF4-FFF2-40B4-BE49-F238E27FC236}">
                <a16:creationId xmlns:a16="http://schemas.microsoft.com/office/drawing/2014/main" id="{AFBED7D5-A506-4C78-B74B-575C9566FF14}"/>
              </a:ext>
            </a:extLst>
          </p:cNvPr>
          <p:cNvSpPr>
            <a:spLocks noChangeArrowheads="1"/>
          </p:cNvSpPr>
          <p:nvPr/>
        </p:nvSpPr>
        <p:spPr bwMode="auto">
          <a:xfrm>
            <a:off x="4332288" y="3908425"/>
            <a:ext cx="3505200" cy="685800"/>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Calibri" panose="020F0502020204030204" pitchFamily="34" charset="0"/>
              <a:cs typeface="Arial" panose="020B0604020202020204" pitchFamily="34" charset="0"/>
            </a:endParaRPr>
          </a:p>
        </p:txBody>
      </p:sp>
      <p:grpSp>
        <p:nvGrpSpPr>
          <p:cNvPr id="4" name="Group 16">
            <a:extLst>
              <a:ext uri="{FF2B5EF4-FFF2-40B4-BE49-F238E27FC236}">
                <a16:creationId xmlns:a16="http://schemas.microsoft.com/office/drawing/2014/main" id="{9C6ED5F1-9AC8-472D-890B-70CBB6E5C4D5}"/>
              </a:ext>
            </a:extLst>
          </p:cNvPr>
          <p:cNvGrpSpPr>
            <a:grpSpLocks/>
          </p:cNvGrpSpPr>
          <p:nvPr/>
        </p:nvGrpSpPr>
        <p:grpSpPr bwMode="auto">
          <a:xfrm>
            <a:off x="533400" y="4343400"/>
            <a:ext cx="6248400" cy="1998663"/>
            <a:chOff x="336" y="2736"/>
            <a:chExt cx="3936" cy="1259"/>
          </a:xfrm>
        </p:grpSpPr>
        <p:pic>
          <p:nvPicPr>
            <p:cNvPr id="33801" name="Picture 6">
              <a:extLst>
                <a:ext uri="{FF2B5EF4-FFF2-40B4-BE49-F238E27FC236}">
                  <a16:creationId xmlns:a16="http://schemas.microsoft.com/office/drawing/2014/main" id="{A7974BAC-74C5-46D2-B7A7-024460F1B9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664" t="58504" r="11624" b="27892"/>
            <a:stretch>
              <a:fillRect/>
            </a:stretch>
          </p:blipFill>
          <p:spPr bwMode="auto">
            <a:xfrm>
              <a:off x="336" y="3139"/>
              <a:ext cx="3936" cy="85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33802" name="Line 14">
              <a:extLst>
                <a:ext uri="{FF2B5EF4-FFF2-40B4-BE49-F238E27FC236}">
                  <a16:creationId xmlns:a16="http://schemas.microsoft.com/office/drawing/2014/main" id="{74668739-4CA4-4D3D-B873-F61AA40913C7}"/>
                </a:ext>
              </a:extLst>
            </p:cNvPr>
            <p:cNvSpPr>
              <a:spLocks noChangeShapeType="1"/>
            </p:cNvSpPr>
            <p:nvPr/>
          </p:nvSpPr>
          <p:spPr bwMode="auto">
            <a:xfrm flipH="1">
              <a:off x="1680" y="2736"/>
              <a:ext cx="1056" cy="384"/>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3797" name="Group 17">
            <a:extLst>
              <a:ext uri="{FF2B5EF4-FFF2-40B4-BE49-F238E27FC236}">
                <a16:creationId xmlns:a16="http://schemas.microsoft.com/office/drawing/2014/main" id="{090AA9D6-0521-4C21-9EB3-AFEDA771A846}"/>
              </a:ext>
            </a:extLst>
          </p:cNvPr>
          <p:cNvGrpSpPr>
            <a:grpSpLocks/>
          </p:cNvGrpSpPr>
          <p:nvPr/>
        </p:nvGrpSpPr>
        <p:grpSpPr bwMode="auto">
          <a:xfrm>
            <a:off x="228600" y="1143000"/>
            <a:ext cx="3429000" cy="2439988"/>
            <a:chOff x="144" y="720"/>
            <a:chExt cx="2160" cy="1537"/>
          </a:xfrm>
        </p:grpSpPr>
        <p:sp>
          <p:nvSpPr>
            <p:cNvPr id="33799" name="Text Box 10">
              <a:extLst>
                <a:ext uri="{FF2B5EF4-FFF2-40B4-BE49-F238E27FC236}">
                  <a16:creationId xmlns:a16="http://schemas.microsoft.com/office/drawing/2014/main" id="{A05B4CD3-7A7D-44A5-A43C-BC3370C2CE5D}"/>
                </a:ext>
              </a:extLst>
            </p:cNvPr>
            <p:cNvSpPr txBox="1">
              <a:spLocks noChangeArrowheads="1"/>
            </p:cNvSpPr>
            <p:nvPr/>
          </p:nvSpPr>
          <p:spPr bwMode="auto">
            <a:xfrm>
              <a:off x="1591" y="720"/>
              <a:ext cx="71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b="1">
                  <a:solidFill>
                    <a:srgbClr val="CC0000"/>
                  </a:solidFill>
                  <a:latin typeface="Calibri" panose="020F0502020204030204" pitchFamily="34" charset="0"/>
                  <a:cs typeface="Arial" panose="020B0604020202020204" pitchFamily="34" charset="0"/>
                </a:rPr>
                <a:t>MSQH</a:t>
              </a:r>
            </a:p>
          </p:txBody>
        </p:sp>
        <p:sp>
          <p:nvSpPr>
            <p:cNvPr id="33800" name="Text Box 12">
              <a:extLst>
                <a:ext uri="{FF2B5EF4-FFF2-40B4-BE49-F238E27FC236}">
                  <a16:creationId xmlns:a16="http://schemas.microsoft.com/office/drawing/2014/main" id="{199800CE-5FDE-4538-AB8C-8CE8B4BAF467}"/>
                </a:ext>
              </a:extLst>
            </p:cNvPr>
            <p:cNvSpPr txBox="1">
              <a:spLocks noChangeArrowheads="1"/>
            </p:cNvSpPr>
            <p:nvPr/>
          </p:nvSpPr>
          <p:spPr bwMode="auto">
            <a:xfrm>
              <a:off x="144" y="1680"/>
              <a:ext cx="2123"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1800" b="1">
                  <a:solidFill>
                    <a:srgbClr val="FFFF00"/>
                  </a:solidFill>
                  <a:latin typeface="Calibri" panose="020F0502020204030204" pitchFamily="34" charset="0"/>
                  <a:cs typeface="Arial" panose="020B0604020202020204" pitchFamily="34" charset="0"/>
                </a:rPr>
                <a:t>National Accrediting Body for Healthcare Facilities and Services in Malaysia</a:t>
              </a:r>
            </a:p>
          </p:txBody>
        </p:sp>
      </p:grpSp>
      <p:pic>
        <p:nvPicPr>
          <p:cNvPr id="15" name="Picture 14">
            <a:extLst>
              <a:ext uri="{FF2B5EF4-FFF2-40B4-BE49-F238E27FC236}">
                <a16:creationId xmlns:a16="http://schemas.microsoft.com/office/drawing/2014/main" id="{F222C0B8-5D76-4ECC-9AA7-C459044620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022" y="884462"/>
            <a:ext cx="2226203" cy="102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152589"/>
                                        </p:tgtEl>
                                        <p:attrNameLst>
                                          <p:attrName>style.visibility</p:attrName>
                                        </p:attrNameLst>
                                      </p:cBhvr>
                                      <p:to>
                                        <p:strVal val="visible"/>
                                      </p:to>
                                    </p:set>
                                    <p:animEffect transition="in" filter="barn(outVertical)">
                                      <p:cBhvr>
                                        <p:cTn id="14" dur="500"/>
                                        <p:tgtEl>
                                          <p:spTgt spid="152589"/>
                                        </p:tgtEl>
                                      </p:cBhvr>
                                    </p:animEffect>
                                  </p:childTnLst>
                                </p:cTn>
                              </p:par>
                            </p:childTnLst>
                          </p:cTn>
                        </p:par>
                        <p:par>
                          <p:cTn id="15" fill="hold" nodeType="afterGroup">
                            <p:stCondLst>
                              <p:cond delay="1000"/>
                            </p:stCondLst>
                            <p:childTnLst>
                              <p:par>
                                <p:cTn id="16" presetID="17" presetClass="entr" presetSubtype="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ppt_h/2"/>
                                          </p:val>
                                        </p:tav>
                                        <p:tav tm="100000">
                                          <p:val>
                                            <p:strVal val="#ppt_y"/>
                                          </p:val>
                                        </p:tav>
                                      </p:tavLst>
                                    </p:anim>
                                    <p:anim calcmode="lin" valueType="num">
                                      <p:cBhvr>
                                        <p:cTn id="20" dur="500" fill="hold"/>
                                        <p:tgtEl>
                                          <p:spTgt spid="4"/>
                                        </p:tgtEl>
                                        <p:attrNameLst>
                                          <p:attrName>ppt_w</p:attrName>
                                        </p:attrNameLst>
                                      </p:cBhvr>
                                      <p:tavLst>
                                        <p:tav tm="0">
                                          <p:val>
                                            <p:strVal val="#ppt_w"/>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01A0229-C8F9-4AD3-8EAB-526B94CEF759}"/>
              </a:ext>
            </a:extLst>
          </p:cNvPr>
          <p:cNvSpPr>
            <a:spLocks noGrp="1" noChangeArrowheads="1"/>
          </p:cNvSpPr>
          <p:nvPr>
            <p:ph type="title" idx="4294967295"/>
          </p:nvPr>
        </p:nvSpPr>
        <p:spPr/>
        <p:txBody>
          <a:bodyPr>
            <a:normAutofit fontScale="90000"/>
          </a:bodyPr>
          <a:lstStyle/>
          <a:p>
            <a:pPr eaLnBrk="1" fontAlgn="auto" hangingPunct="1">
              <a:spcAft>
                <a:spcPts val="0"/>
              </a:spcAft>
              <a:defRPr/>
            </a:pPr>
            <a:r>
              <a:rPr lang="en-US" sz="3600" b="1" dirty="0">
                <a:solidFill>
                  <a:srgbClr val="FFFF00"/>
                </a:solidFill>
              </a:rPr>
              <a:t>HOSPITAL ACCREDITATION STANDARDS 5</a:t>
            </a:r>
            <a:r>
              <a:rPr lang="en-US" sz="3600" b="1" baseline="30000" dirty="0">
                <a:solidFill>
                  <a:srgbClr val="FFFF00"/>
                </a:solidFill>
              </a:rPr>
              <a:t>TH</a:t>
            </a:r>
            <a:r>
              <a:rPr lang="en-US" sz="3600" b="1" dirty="0">
                <a:solidFill>
                  <a:srgbClr val="FFFF00"/>
                </a:solidFill>
              </a:rPr>
              <a:t> EDITION </a:t>
            </a:r>
          </a:p>
        </p:txBody>
      </p:sp>
      <p:sp>
        <p:nvSpPr>
          <p:cNvPr id="34819" name="Rectangle 3">
            <a:extLst>
              <a:ext uri="{FF2B5EF4-FFF2-40B4-BE49-F238E27FC236}">
                <a16:creationId xmlns:a16="http://schemas.microsoft.com/office/drawing/2014/main" id="{907D4C15-FA73-495A-93EA-C702C821FCE0}"/>
              </a:ext>
            </a:extLst>
          </p:cNvPr>
          <p:cNvSpPr>
            <a:spLocks noGrp="1" noChangeArrowheads="1"/>
          </p:cNvSpPr>
          <p:nvPr>
            <p:ph type="body" idx="4294967295"/>
          </p:nvPr>
        </p:nvSpPr>
        <p:spPr>
          <a:xfrm>
            <a:off x="457200" y="1295400"/>
            <a:ext cx="8229600" cy="5486400"/>
          </a:xfrm>
        </p:spPr>
        <p:txBody>
          <a:bodyPr/>
          <a:lstStyle/>
          <a:p>
            <a:pPr eaLnBrk="1" hangingPunct="1">
              <a:buClr>
                <a:srgbClr val="FFFF00"/>
              </a:buClr>
            </a:pPr>
            <a:r>
              <a:rPr lang="en-US" altLang="en-US" b="1"/>
              <a:t>EFFECTIVE FOR IMPLEMENTATION July 2017</a:t>
            </a:r>
          </a:p>
          <a:p>
            <a:pPr eaLnBrk="1" hangingPunct="1">
              <a:buClr>
                <a:srgbClr val="FFFF00"/>
              </a:buClr>
            </a:pPr>
            <a:r>
              <a:rPr lang="en-US" altLang="en-US" b="1"/>
              <a:t>Organization accredited by ISQua,3</a:t>
            </a:r>
            <a:r>
              <a:rPr lang="en-US" altLang="en-US" b="1" baseline="30000"/>
              <a:t>rd</a:t>
            </a:r>
            <a:r>
              <a:rPr lang="en-US" altLang="en-US" b="1"/>
              <a:t> cycle from 2016 to 2020 </a:t>
            </a:r>
          </a:p>
          <a:p>
            <a:pPr eaLnBrk="1" hangingPunct="1">
              <a:buClr>
                <a:srgbClr val="FFFF00"/>
              </a:buClr>
            </a:pPr>
            <a:r>
              <a:rPr lang="en-US" altLang="en-US" b="1"/>
              <a:t>5</a:t>
            </a:r>
            <a:r>
              <a:rPr lang="en-US" altLang="en-US" b="1" baseline="30000"/>
              <a:t>th</a:t>
            </a:r>
            <a:r>
              <a:rPr lang="en-US" altLang="en-US" b="1"/>
              <a:t> Edition Hospital Standards undergoing ISQua certification in May 2017.</a:t>
            </a:r>
          </a:p>
          <a:p>
            <a:pPr eaLnBrk="1" hangingPunct="1">
              <a:buClr>
                <a:srgbClr val="FFFF00"/>
              </a:buClr>
            </a:pPr>
            <a:r>
              <a:rPr lang="en-GB" altLang="en-US" b="1"/>
              <a:t>Surveyors Training Programme accredited by ISQua  from 2011-2015, 2016 -2020</a:t>
            </a:r>
            <a:endParaRPr lang="en-US" altLang="en-US" b="1"/>
          </a:p>
        </p:txBody>
      </p:sp>
      <p:pic>
        <p:nvPicPr>
          <p:cNvPr id="8" name="Picture 7">
            <a:extLst>
              <a:ext uri="{FF2B5EF4-FFF2-40B4-BE49-F238E27FC236}">
                <a16:creationId xmlns:a16="http://schemas.microsoft.com/office/drawing/2014/main" id="{33E65640-38D8-4300-A5C2-D22A5F05F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61C1CE73-4934-4291-A39F-A95F64BACC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7936" y="4884562"/>
            <a:ext cx="3004072" cy="1057894"/>
          </a:xfrm>
          <a:prstGeom prst="rect">
            <a:avLst/>
          </a:prstGeom>
          <a:solidFill>
            <a:schemeClr val="tx1"/>
          </a:solidFill>
          <a:ln>
            <a:noFill/>
          </a:ln>
        </p:spPr>
      </p:pic>
      <p:pic>
        <p:nvPicPr>
          <p:cNvPr id="10" name="Picture 10">
            <a:extLst>
              <a:ext uri="{FF2B5EF4-FFF2-40B4-BE49-F238E27FC236}">
                <a16:creationId xmlns:a16="http://schemas.microsoft.com/office/drawing/2014/main" id="{523285AE-557C-4C10-A415-2072F7829F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67" y="4900968"/>
            <a:ext cx="2904401" cy="1025082"/>
          </a:xfrm>
          <a:prstGeom prst="rect">
            <a:avLst/>
          </a:prstGeom>
          <a:solidFill>
            <a:schemeClr val="tx1"/>
          </a:solidFill>
          <a:ln>
            <a:noFill/>
          </a:ln>
        </p:spPr>
      </p:pic>
      <p:pic>
        <p:nvPicPr>
          <p:cNvPr id="11" name="Picture 12">
            <a:extLst>
              <a:ext uri="{FF2B5EF4-FFF2-40B4-BE49-F238E27FC236}">
                <a16:creationId xmlns:a16="http://schemas.microsoft.com/office/drawing/2014/main" id="{9ADA023F-38EC-4848-879F-8609CC773F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6065" y="4884562"/>
            <a:ext cx="2999112" cy="1057894"/>
          </a:xfrm>
          <a:prstGeom prst="rect">
            <a:avLst/>
          </a:prstGeom>
          <a:solidFill>
            <a:schemeClr val="tx1"/>
          </a:solid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Horizontal Scroll 9">
            <a:extLst>
              <a:ext uri="{FF2B5EF4-FFF2-40B4-BE49-F238E27FC236}">
                <a16:creationId xmlns:a16="http://schemas.microsoft.com/office/drawing/2014/main" id="{55D60B78-4347-449D-8913-E1896C4792B6}"/>
              </a:ext>
            </a:extLst>
          </p:cNvPr>
          <p:cNvSpPr/>
          <p:nvPr/>
        </p:nvSpPr>
        <p:spPr>
          <a:xfrm>
            <a:off x="381000" y="1066800"/>
            <a:ext cx="8305800" cy="4114800"/>
          </a:xfrm>
          <a:prstGeom prst="horizontalScroll">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700"/>
              </a:spcBef>
              <a:buClr>
                <a:schemeClr val="accent2"/>
              </a:buClr>
              <a:buSzPct val="85000"/>
              <a:buFont typeface="Wingdings 2" pitchFamily="18" charset="2"/>
              <a:buChar char=""/>
              <a:defRPr sz="2800">
                <a:solidFill>
                  <a:schemeClr val="tx1"/>
                </a:solidFill>
                <a:latin typeface="Constantia" pitchFamily="18" charset="0"/>
              </a:defRPr>
            </a:lvl1pPr>
            <a:lvl2pPr marL="742950" indent="-285750">
              <a:spcBef>
                <a:spcPts val="600"/>
              </a:spcBef>
              <a:buClr>
                <a:schemeClr val="accent1"/>
              </a:buClr>
              <a:buSzPct val="85000"/>
              <a:buFont typeface="Wingdings 2" pitchFamily="18" charset="2"/>
              <a:buChar char=""/>
              <a:defRPr sz="2500">
                <a:solidFill>
                  <a:schemeClr val="tx1"/>
                </a:solidFill>
                <a:latin typeface="Constantia" pitchFamily="18" charset="0"/>
              </a:defRPr>
            </a:lvl2pPr>
            <a:lvl3pPr marL="1143000" indent="-228600">
              <a:spcBef>
                <a:spcPts val="500"/>
              </a:spcBef>
              <a:buClr>
                <a:srgbClr val="9BBB59"/>
              </a:buClr>
              <a:buSzPct val="85000"/>
              <a:buFont typeface="Wingdings 2" pitchFamily="18" charset="2"/>
              <a:buChar char=""/>
              <a:defRPr sz="2200">
                <a:solidFill>
                  <a:schemeClr val="tx1"/>
                </a:solidFill>
                <a:latin typeface="Constantia" pitchFamily="18" charset="0"/>
              </a:defRPr>
            </a:lvl3pPr>
            <a:lvl4pPr marL="1600200" indent="-228600">
              <a:spcBef>
                <a:spcPts val="400"/>
              </a:spcBef>
              <a:buClr>
                <a:srgbClr val="8064A2"/>
              </a:buClr>
              <a:buFont typeface="Wingdings" pitchFamily="2" charset="2"/>
              <a:buChar char="§"/>
              <a:defRPr sz="2000">
                <a:solidFill>
                  <a:schemeClr val="tx1"/>
                </a:solidFill>
                <a:latin typeface="Constantia" pitchFamily="18" charset="0"/>
              </a:defRPr>
            </a:lvl4pPr>
            <a:lvl5pPr marL="2057400" indent="-228600">
              <a:spcBef>
                <a:spcPct val="20000"/>
              </a:spcBef>
              <a:buClr>
                <a:srgbClr val="4BACC6"/>
              </a:buClr>
              <a:buFont typeface="Wingdings" pitchFamily="2" charset="2"/>
              <a:buChar char="§"/>
              <a:defRPr sz="16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9pPr>
          </a:lstStyle>
          <a:p>
            <a:pPr algn="ctr" eaLnBrk="1" hangingPunct="1">
              <a:spcBef>
                <a:spcPct val="0"/>
              </a:spcBef>
              <a:buClrTx/>
              <a:buSzTx/>
              <a:buFontTx/>
              <a:buNone/>
              <a:defRPr/>
            </a:pPr>
            <a:endParaRPr lang="en-US" altLang="en-US" sz="1800">
              <a:solidFill>
                <a:srgbClr val="FFFFFF"/>
              </a:solidFill>
            </a:endParaRPr>
          </a:p>
        </p:txBody>
      </p:sp>
      <p:sp>
        <p:nvSpPr>
          <p:cNvPr id="35843" name="Rectangle 2">
            <a:extLst>
              <a:ext uri="{FF2B5EF4-FFF2-40B4-BE49-F238E27FC236}">
                <a16:creationId xmlns:a16="http://schemas.microsoft.com/office/drawing/2014/main" id="{E6BA6241-937A-441B-97A9-9FC6E7EC4172}"/>
              </a:ext>
            </a:extLst>
          </p:cNvPr>
          <p:cNvSpPr>
            <a:spLocks noChangeArrowheads="1"/>
          </p:cNvSpPr>
          <p:nvPr/>
        </p:nvSpPr>
        <p:spPr bwMode="auto">
          <a:xfrm>
            <a:off x="3810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3200" b="1">
                <a:solidFill>
                  <a:srgbClr val="FFFF00"/>
                </a:solidFill>
                <a:latin typeface="Calibri" panose="020F0502020204030204" pitchFamily="34" charset="0"/>
              </a:rPr>
              <a:t>PHILOSOPHY of MSQH </a:t>
            </a:r>
            <a:br>
              <a:rPr lang="en-US" altLang="en-US" sz="3200" b="1">
                <a:solidFill>
                  <a:srgbClr val="000066"/>
                </a:solidFill>
                <a:latin typeface="Calibri" panose="020F0502020204030204" pitchFamily="34" charset="0"/>
              </a:rPr>
            </a:br>
            <a:r>
              <a:rPr lang="en-US" altLang="en-US" sz="3200" b="1">
                <a:latin typeface="Calibri" panose="020F0502020204030204" pitchFamily="34" charset="0"/>
              </a:rPr>
              <a:t>Hospital Accreditation Program</a:t>
            </a:r>
          </a:p>
        </p:txBody>
      </p:sp>
      <p:sp>
        <p:nvSpPr>
          <p:cNvPr id="35844" name="Rectangle 3">
            <a:extLst>
              <a:ext uri="{FF2B5EF4-FFF2-40B4-BE49-F238E27FC236}">
                <a16:creationId xmlns:a16="http://schemas.microsoft.com/office/drawing/2014/main" id="{B6AC7EF7-97AB-421C-B113-EB45DEF99491}"/>
              </a:ext>
            </a:extLst>
          </p:cNvPr>
          <p:cNvSpPr>
            <a:spLocks noChangeArrowheads="1"/>
          </p:cNvSpPr>
          <p:nvPr/>
        </p:nvSpPr>
        <p:spPr bwMode="auto">
          <a:xfrm>
            <a:off x="304800" y="1295400"/>
            <a:ext cx="822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r" eaLnBrk="1" hangingPunct="1">
              <a:lnSpc>
                <a:spcPct val="90000"/>
              </a:lnSpc>
              <a:spcBef>
                <a:spcPct val="20000"/>
              </a:spcBef>
              <a:buClrTx/>
              <a:buSzTx/>
              <a:buFontTx/>
              <a:buNone/>
            </a:pPr>
            <a:endParaRPr lang="en-US" altLang="en-US"/>
          </a:p>
          <a:p>
            <a:pPr algn="r" eaLnBrk="1" hangingPunct="1">
              <a:lnSpc>
                <a:spcPct val="90000"/>
              </a:lnSpc>
              <a:spcBef>
                <a:spcPct val="20000"/>
              </a:spcBef>
              <a:buClrTx/>
              <a:buSzTx/>
              <a:buFontTx/>
              <a:buNone/>
            </a:pPr>
            <a:r>
              <a:rPr lang="en-US" altLang="en-US" sz="4000">
                <a:solidFill>
                  <a:srgbClr val="002060"/>
                </a:solidFill>
              </a:rPr>
              <a:t> Educational-Peer Review </a:t>
            </a:r>
          </a:p>
          <a:p>
            <a:pPr algn="r" eaLnBrk="1" hangingPunct="1">
              <a:lnSpc>
                <a:spcPct val="90000"/>
              </a:lnSpc>
              <a:spcBef>
                <a:spcPct val="20000"/>
              </a:spcBef>
              <a:buClrTx/>
              <a:buSzTx/>
              <a:buFontTx/>
              <a:buNone/>
            </a:pPr>
            <a:r>
              <a:rPr lang="en-US" altLang="en-US" sz="4000">
                <a:solidFill>
                  <a:srgbClr val="002060"/>
                </a:solidFill>
              </a:rPr>
              <a:t>Creating Quality Culture</a:t>
            </a:r>
          </a:p>
          <a:p>
            <a:pPr algn="r" eaLnBrk="1" hangingPunct="1">
              <a:lnSpc>
                <a:spcPct val="90000"/>
              </a:lnSpc>
              <a:spcBef>
                <a:spcPct val="20000"/>
              </a:spcBef>
              <a:buClrTx/>
              <a:buSzTx/>
              <a:buFontTx/>
              <a:buNone/>
            </a:pPr>
            <a:r>
              <a:rPr lang="en-US" altLang="en-US" sz="4000">
                <a:solidFill>
                  <a:srgbClr val="002060"/>
                </a:solidFill>
              </a:rPr>
              <a:t> Continuous Quality Improvement</a:t>
            </a:r>
          </a:p>
          <a:p>
            <a:pPr algn="r" eaLnBrk="1" hangingPunct="1">
              <a:lnSpc>
                <a:spcPct val="90000"/>
              </a:lnSpc>
              <a:spcBef>
                <a:spcPct val="20000"/>
              </a:spcBef>
              <a:buClrTx/>
              <a:buSzTx/>
              <a:buFontTx/>
              <a:buNone/>
            </a:pPr>
            <a:r>
              <a:rPr lang="en-US" altLang="en-US" sz="4000">
                <a:solidFill>
                  <a:srgbClr val="002060"/>
                </a:solidFill>
              </a:rPr>
              <a:t> Enhancing Patient Safety</a:t>
            </a:r>
            <a:endParaRPr lang="en-US" altLang="en-US">
              <a:solidFill>
                <a:srgbClr val="002060"/>
              </a:solidFill>
            </a:endParaRPr>
          </a:p>
        </p:txBody>
      </p:sp>
      <p:sp>
        <p:nvSpPr>
          <p:cNvPr id="5" name="Oval 4">
            <a:extLst>
              <a:ext uri="{FF2B5EF4-FFF2-40B4-BE49-F238E27FC236}">
                <a16:creationId xmlns:a16="http://schemas.microsoft.com/office/drawing/2014/main" id="{99D293BF-95FF-4F86-BD54-C7F1265DAFA5}"/>
              </a:ext>
            </a:extLst>
          </p:cNvPr>
          <p:cNvSpPr/>
          <p:nvPr/>
        </p:nvSpPr>
        <p:spPr>
          <a:xfrm>
            <a:off x="914400" y="1600200"/>
            <a:ext cx="1371600" cy="1371600"/>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700"/>
              </a:spcBef>
              <a:buClr>
                <a:schemeClr val="accent2"/>
              </a:buClr>
              <a:buSzPct val="85000"/>
              <a:buFont typeface="Wingdings 2" pitchFamily="18" charset="2"/>
              <a:buChar char=""/>
              <a:defRPr sz="2800">
                <a:solidFill>
                  <a:schemeClr val="tx1"/>
                </a:solidFill>
                <a:latin typeface="Constantia" pitchFamily="18" charset="0"/>
              </a:defRPr>
            </a:lvl1pPr>
            <a:lvl2pPr marL="742950" indent="-285750">
              <a:spcBef>
                <a:spcPts val="600"/>
              </a:spcBef>
              <a:buClr>
                <a:schemeClr val="accent1"/>
              </a:buClr>
              <a:buSzPct val="85000"/>
              <a:buFont typeface="Wingdings 2" pitchFamily="18" charset="2"/>
              <a:buChar char=""/>
              <a:defRPr sz="2500">
                <a:solidFill>
                  <a:schemeClr val="tx1"/>
                </a:solidFill>
                <a:latin typeface="Constantia" pitchFamily="18" charset="0"/>
              </a:defRPr>
            </a:lvl2pPr>
            <a:lvl3pPr marL="1143000" indent="-228600">
              <a:spcBef>
                <a:spcPts val="500"/>
              </a:spcBef>
              <a:buClr>
                <a:srgbClr val="9BBB59"/>
              </a:buClr>
              <a:buSzPct val="85000"/>
              <a:buFont typeface="Wingdings 2" pitchFamily="18" charset="2"/>
              <a:buChar char=""/>
              <a:defRPr sz="2200">
                <a:solidFill>
                  <a:schemeClr val="tx1"/>
                </a:solidFill>
                <a:latin typeface="Constantia" pitchFamily="18" charset="0"/>
              </a:defRPr>
            </a:lvl3pPr>
            <a:lvl4pPr marL="1600200" indent="-228600">
              <a:spcBef>
                <a:spcPts val="400"/>
              </a:spcBef>
              <a:buClr>
                <a:srgbClr val="8064A2"/>
              </a:buClr>
              <a:buFont typeface="Wingdings" pitchFamily="2" charset="2"/>
              <a:buChar char="§"/>
              <a:defRPr sz="2000">
                <a:solidFill>
                  <a:schemeClr val="tx1"/>
                </a:solidFill>
                <a:latin typeface="Constantia" pitchFamily="18" charset="0"/>
              </a:defRPr>
            </a:lvl4pPr>
            <a:lvl5pPr marL="2057400" indent="-228600">
              <a:spcBef>
                <a:spcPct val="20000"/>
              </a:spcBef>
              <a:buClr>
                <a:srgbClr val="4BACC6"/>
              </a:buClr>
              <a:buFont typeface="Wingdings" pitchFamily="2" charset="2"/>
              <a:buChar char="§"/>
              <a:defRPr sz="16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9pPr>
          </a:lstStyle>
          <a:p>
            <a:pPr algn="ctr" eaLnBrk="1" hangingPunct="1">
              <a:spcBef>
                <a:spcPct val="0"/>
              </a:spcBef>
              <a:buClrTx/>
              <a:buSzTx/>
              <a:buFontTx/>
              <a:buNone/>
              <a:defRPr/>
            </a:pPr>
            <a:endParaRPr lang="en-US" altLang="en-US" sz="1800">
              <a:solidFill>
                <a:srgbClr val="FFFFFF"/>
              </a:solidFill>
            </a:endParaRPr>
          </a:p>
        </p:txBody>
      </p:sp>
      <p:sp>
        <p:nvSpPr>
          <p:cNvPr id="6" name="Rectangle 5">
            <a:extLst>
              <a:ext uri="{FF2B5EF4-FFF2-40B4-BE49-F238E27FC236}">
                <a16:creationId xmlns:a16="http://schemas.microsoft.com/office/drawing/2014/main" id="{E65F85F4-B8D0-48E3-97C7-7352549814CF}"/>
              </a:ext>
            </a:extLst>
          </p:cNvPr>
          <p:cNvSpPr/>
          <p:nvPr/>
        </p:nvSpPr>
        <p:spPr>
          <a:xfrm>
            <a:off x="304800" y="5105400"/>
            <a:ext cx="2730171" cy="923330"/>
          </a:xfrm>
          <a:prstGeom prst="rect">
            <a:avLst/>
          </a:prstGeom>
          <a:noFill/>
          <a:scene3d>
            <a:camera prst="obliqueTopRight"/>
            <a:lightRig rig="threePt" dir="t"/>
          </a:scene3d>
        </p:spPr>
        <p:txBody>
          <a:bodyPr wrap="none">
            <a:spAutoFit/>
          </a:bodyPr>
          <a:lstStyle/>
          <a:p>
            <a:pPr algn="ctr" eaLnBrk="1" fontAlgn="auto" hangingPunct="1">
              <a:spcBef>
                <a:spcPts val="0"/>
              </a:spcBef>
              <a:spcAft>
                <a:spcPts val="0"/>
              </a:spcAft>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rPr>
              <a:t>Educator</a:t>
            </a:r>
          </a:p>
        </p:txBody>
      </p:sp>
      <p:sp>
        <p:nvSpPr>
          <p:cNvPr id="7" name="Rectangle 6">
            <a:extLst>
              <a:ext uri="{FF2B5EF4-FFF2-40B4-BE49-F238E27FC236}">
                <a16:creationId xmlns:a16="http://schemas.microsoft.com/office/drawing/2014/main" id="{32A1CF0F-88AB-46AC-8F99-147F2615F776}"/>
              </a:ext>
            </a:extLst>
          </p:cNvPr>
          <p:cNvSpPr/>
          <p:nvPr/>
        </p:nvSpPr>
        <p:spPr>
          <a:xfrm>
            <a:off x="5943600" y="5105400"/>
            <a:ext cx="2892651" cy="923330"/>
          </a:xfrm>
          <a:prstGeom prst="rect">
            <a:avLst/>
          </a:prstGeom>
          <a:noFill/>
          <a:scene3d>
            <a:camera prst="obliqueTopRight"/>
            <a:lightRig rig="threePt" dir="t"/>
          </a:scene3d>
        </p:spPr>
        <p:txBody>
          <a:bodyPr wrap="none">
            <a:spAutoFit/>
          </a:bodyPr>
          <a:lstStyle/>
          <a:p>
            <a:pPr algn="ctr" eaLnBrk="1" fontAlgn="auto" hangingPunct="1">
              <a:spcBef>
                <a:spcPts val="0"/>
              </a:spcBef>
              <a:spcAft>
                <a:spcPts val="0"/>
              </a:spcAft>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rPr>
              <a:t>Evaluator</a:t>
            </a:r>
          </a:p>
        </p:txBody>
      </p:sp>
      <p:sp>
        <p:nvSpPr>
          <p:cNvPr id="8" name="Rectangle 7">
            <a:extLst>
              <a:ext uri="{FF2B5EF4-FFF2-40B4-BE49-F238E27FC236}">
                <a16:creationId xmlns:a16="http://schemas.microsoft.com/office/drawing/2014/main" id="{674EE1FF-F269-4130-AA92-A5EBBF06DF68}"/>
              </a:ext>
            </a:extLst>
          </p:cNvPr>
          <p:cNvSpPr/>
          <p:nvPr/>
        </p:nvSpPr>
        <p:spPr>
          <a:xfrm>
            <a:off x="3352800" y="5105400"/>
            <a:ext cx="2372765" cy="923330"/>
          </a:xfrm>
          <a:prstGeom prst="rect">
            <a:avLst/>
          </a:prstGeom>
          <a:noFill/>
          <a:scene3d>
            <a:camera prst="obliqueTopRight"/>
            <a:lightRig rig="threePt" dir="t"/>
          </a:scene3d>
        </p:spPr>
        <p:txBody>
          <a:bodyPr wrap="none">
            <a:spAutoFit/>
          </a:bodyPr>
          <a:lstStyle/>
          <a:p>
            <a:pPr algn="ctr" eaLnBrk="1" fontAlgn="auto" hangingPunct="1">
              <a:spcBef>
                <a:spcPts val="0"/>
              </a:spcBef>
              <a:spcAft>
                <a:spcPts val="0"/>
              </a:spcAft>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rPr>
              <a:t>Enabler</a:t>
            </a:r>
          </a:p>
        </p:txBody>
      </p:sp>
      <p:pic>
        <p:nvPicPr>
          <p:cNvPr id="35850" name="Picture 4" descr="C:\Documents and Settings\edzny\Desktop\poster\msqh_logo1.gif">
            <a:extLst>
              <a:ext uri="{FF2B5EF4-FFF2-40B4-BE49-F238E27FC236}">
                <a16:creationId xmlns:a16="http://schemas.microsoft.com/office/drawing/2014/main" id="{42FF0E93-17C4-4D32-BEB7-D79559210943}"/>
              </a:ext>
            </a:extLst>
          </p:cNvPr>
          <p:cNvPicPr>
            <a:picLocks noChangeAspect="1" noChangeArrowheads="1"/>
          </p:cNvPicPr>
          <p:nvPr/>
        </p:nvPicPr>
        <p:blipFill>
          <a:blip r:embed="rId3">
            <a:lum bright="-12000" contrast="30000"/>
            <a:extLst>
              <a:ext uri="{28A0092B-C50C-407E-A947-70E740481C1C}">
                <a14:useLocalDpi xmlns:a14="http://schemas.microsoft.com/office/drawing/2010/main" val="0"/>
              </a:ext>
            </a:extLst>
          </a:blip>
          <a:srcRect/>
          <a:stretch>
            <a:fillRect/>
          </a:stretch>
        </p:blipFill>
        <p:spPr bwMode="auto">
          <a:xfrm>
            <a:off x="1219200" y="1868488"/>
            <a:ext cx="8382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64A5F48A-DB1D-4431-95F5-06263C1A5D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Up Arrow 11">
            <a:extLst>
              <a:ext uri="{FF2B5EF4-FFF2-40B4-BE49-F238E27FC236}">
                <a16:creationId xmlns:a16="http://schemas.microsoft.com/office/drawing/2014/main" id="{50DD63EE-A8C7-43BF-A38E-AD98C332AF6B}"/>
              </a:ext>
            </a:extLst>
          </p:cNvPr>
          <p:cNvSpPr/>
          <p:nvPr/>
        </p:nvSpPr>
        <p:spPr>
          <a:xfrm>
            <a:off x="4648200" y="4648200"/>
            <a:ext cx="838200" cy="1524000"/>
          </a:xfrm>
          <a:prstGeom prst="upArrow">
            <a:avLst/>
          </a:prstGeom>
          <a:solidFill>
            <a:srgbClr val="00B0F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700"/>
              </a:spcBef>
              <a:buClr>
                <a:schemeClr val="accent2"/>
              </a:buClr>
              <a:buSzPct val="85000"/>
              <a:buFont typeface="Wingdings 2" pitchFamily="18" charset="2"/>
              <a:buChar char=""/>
              <a:defRPr sz="2800">
                <a:solidFill>
                  <a:schemeClr val="tx1"/>
                </a:solidFill>
                <a:latin typeface="Constantia" pitchFamily="18" charset="0"/>
              </a:defRPr>
            </a:lvl1pPr>
            <a:lvl2pPr marL="742950" indent="-285750">
              <a:spcBef>
                <a:spcPts val="600"/>
              </a:spcBef>
              <a:buClr>
                <a:schemeClr val="accent1"/>
              </a:buClr>
              <a:buSzPct val="85000"/>
              <a:buFont typeface="Wingdings 2" pitchFamily="18" charset="2"/>
              <a:buChar char=""/>
              <a:defRPr sz="2500">
                <a:solidFill>
                  <a:schemeClr val="tx1"/>
                </a:solidFill>
                <a:latin typeface="Constantia" pitchFamily="18" charset="0"/>
              </a:defRPr>
            </a:lvl2pPr>
            <a:lvl3pPr marL="1143000" indent="-228600">
              <a:spcBef>
                <a:spcPts val="500"/>
              </a:spcBef>
              <a:buClr>
                <a:srgbClr val="9BBB59"/>
              </a:buClr>
              <a:buSzPct val="85000"/>
              <a:buFont typeface="Wingdings 2" pitchFamily="18" charset="2"/>
              <a:buChar char=""/>
              <a:defRPr sz="2200">
                <a:solidFill>
                  <a:schemeClr val="tx1"/>
                </a:solidFill>
                <a:latin typeface="Constantia" pitchFamily="18" charset="0"/>
              </a:defRPr>
            </a:lvl3pPr>
            <a:lvl4pPr marL="1600200" indent="-228600">
              <a:spcBef>
                <a:spcPts val="400"/>
              </a:spcBef>
              <a:buClr>
                <a:srgbClr val="8064A2"/>
              </a:buClr>
              <a:buFont typeface="Wingdings" pitchFamily="2" charset="2"/>
              <a:buChar char="§"/>
              <a:defRPr sz="2000">
                <a:solidFill>
                  <a:schemeClr val="tx1"/>
                </a:solidFill>
                <a:latin typeface="Constantia" pitchFamily="18" charset="0"/>
              </a:defRPr>
            </a:lvl4pPr>
            <a:lvl5pPr marL="2057400" indent="-228600">
              <a:spcBef>
                <a:spcPct val="20000"/>
              </a:spcBef>
              <a:buClr>
                <a:srgbClr val="4BACC6"/>
              </a:buClr>
              <a:buFont typeface="Wingdings" pitchFamily="2" charset="2"/>
              <a:buChar char="§"/>
              <a:defRPr sz="16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9pPr>
          </a:lstStyle>
          <a:p>
            <a:pPr algn="ctr" eaLnBrk="1" hangingPunct="1">
              <a:spcBef>
                <a:spcPct val="0"/>
              </a:spcBef>
              <a:buClrTx/>
              <a:buSzTx/>
              <a:buFontTx/>
              <a:buNone/>
              <a:defRPr/>
            </a:pPr>
            <a:endParaRPr lang="en-US" altLang="en-US" sz="1800">
              <a:solidFill>
                <a:srgbClr val="FFFFFF"/>
              </a:solidFill>
            </a:endParaRPr>
          </a:p>
        </p:txBody>
      </p:sp>
      <p:sp>
        <p:nvSpPr>
          <p:cNvPr id="11" name="Up Arrow 10">
            <a:extLst>
              <a:ext uri="{FF2B5EF4-FFF2-40B4-BE49-F238E27FC236}">
                <a16:creationId xmlns:a16="http://schemas.microsoft.com/office/drawing/2014/main" id="{5BD06BAB-ED85-4C9C-8B16-5A68494A9054}"/>
              </a:ext>
            </a:extLst>
          </p:cNvPr>
          <p:cNvSpPr/>
          <p:nvPr/>
        </p:nvSpPr>
        <p:spPr>
          <a:xfrm>
            <a:off x="1371600" y="4648200"/>
            <a:ext cx="838200" cy="1524000"/>
          </a:xfrm>
          <a:prstGeom prst="upArrow">
            <a:avLst/>
          </a:prstGeom>
          <a:solidFill>
            <a:srgbClr val="00B0F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700"/>
              </a:spcBef>
              <a:buClr>
                <a:schemeClr val="accent2"/>
              </a:buClr>
              <a:buSzPct val="85000"/>
              <a:buFont typeface="Wingdings 2" pitchFamily="18" charset="2"/>
              <a:buChar char=""/>
              <a:defRPr sz="2800">
                <a:solidFill>
                  <a:schemeClr val="tx1"/>
                </a:solidFill>
                <a:latin typeface="Constantia" pitchFamily="18" charset="0"/>
              </a:defRPr>
            </a:lvl1pPr>
            <a:lvl2pPr marL="742950" indent="-285750">
              <a:spcBef>
                <a:spcPts val="600"/>
              </a:spcBef>
              <a:buClr>
                <a:schemeClr val="accent1"/>
              </a:buClr>
              <a:buSzPct val="85000"/>
              <a:buFont typeface="Wingdings 2" pitchFamily="18" charset="2"/>
              <a:buChar char=""/>
              <a:defRPr sz="2500">
                <a:solidFill>
                  <a:schemeClr val="tx1"/>
                </a:solidFill>
                <a:latin typeface="Constantia" pitchFamily="18" charset="0"/>
              </a:defRPr>
            </a:lvl2pPr>
            <a:lvl3pPr marL="1143000" indent="-228600">
              <a:spcBef>
                <a:spcPts val="500"/>
              </a:spcBef>
              <a:buClr>
                <a:srgbClr val="9BBB59"/>
              </a:buClr>
              <a:buSzPct val="85000"/>
              <a:buFont typeface="Wingdings 2" pitchFamily="18" charset="2"/>
              <a:buChar char=""/>
              <a:defRPr sz="2200">
                <a:solidFill>
                  <a:schemeClr val="tx1"/>
                </a:solidFill>
                <a:latin typeface="Constantia" pitchFamily="18" charset="0"/>
              </a:defRPr>
            </a:lvl3pPr>
            <a:lvl4pPr marL="1600200" indent="-228600">
              <a:spcBef>
                <a:spcPts val="400"/>
              </a:spcBef>
              <a:buClr>
                <a:srgbClr val="8064A2"/>
              </a:buClr>
              <a:buFont typeface="Wingdings" pitchFamily="2" charset="2"/>
              <a:buChar char="§"/>
              <a:defRPr sz="2000">
                <a:solidFill>
                  <a:schemeClr val="tx1"/>
                </a:solidFill>
                <a:latin typeface="Constantia" pitchFamily="18" charset="0"/>
              </a:defRPr>
            </a:lvl4pPr>
            <a:lvl5pPr marL="2057400" indent="-228600">
              <a:spcBef>
                <a:spcPct val="20000"/>
              </a:spcBef>
              <a:buClr>
                <a:srgbClr val="4BACC6"/>
              </a:buClr>
              <a:buFont typeface="Wingdings" pitchFamily="2" charset="2"/>
              <a:buChar char="§"/>
              <a:defRPr sz="16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9pPr>
          </a:lstStyle>
          <a:p>
            <a:pPr algn="ctr" eaLnBrk="1" hangingPunct="1">
              <a:spcBef>
                <a:spcPct val="0"/>
              </a:spcBef>
              <a:buClrTx/>
              <a:buSzTx/>
              <a:buFontTx/>
              <a:buNone/>
              <a:defRPr/>
            </a:pPr>
            <a:endParaRPr lang="en-US" altLang="en-US" sz="1800">
              <a:solidFill>
                <a:srgbClr val="FFFFFF"/>
              </a:solidFill>
            </a:endParaRPr>
          </a:p>
        </p:txBody>
      </p:sp>
      <p:sp>
        <p:nvSpPr>
          <p:cNvPr id="12292" name="Rectangle 2">
            <a:extLst>
              <a:ext uri="{FF2B5EF4-FFF2-40B4-BE49-F238E27FC236}">
                <a16:creationId xmlns:a16="http://schemas.microsoft.com/office/drawing/2014/main" id="{4DF3BC68-311D-4559-9E34-C7F5F00523D9}"/>
              </a:ext>
            </a:extLst>
          </p:cNvPr>
          <p:cNvSpPr>
            <a:spLocks noGrp="1" noChangeArrowheads="1"/>
          </p:cNvSpPr>
          <p:nvPr>
            <p:ph type="title" idx="4294967295"/>
          </p:nvPr>
        </p:nvSpPr>
        <p:spPr>
          <a:xfrm>
            <a:off x="304800" y="381000"/>
            <a:ext cx="8229600" cy="685800"/>
          </a:xfrm>
        </p:spPr>
        <p:txBody>
          <a:bodyPr>
            <a:normAutofit fontScale="90000"/>
          </a:bodyPr>
          <a:lstStyle/>
          <a:p>
            <a:pPr eaLnBrk="1" fontAlgn="auto" hangingPunct="1">
              <a:spcAft>
                <a:spcPts val="0"/>
              </a:spcAft>
              <a:defRPr/>
            </a:pPr>
            <a:r>
              <a:rPr lang="en-US" sz="4000" b="1" dirty="0">
                <a:solidFill>
                  <a:srgbClr val="FFFF00"/>
                </a:solidFill>
              </a:rPr>
              <a:t>Working Definition:</a:t>
            </a:r>
          </a:p>
        </p:txBody>
      </p:sp>
      <p:sp>
        <p:nvSpPr>
          <p:cNvPr id="7171" name="Rectangle 3">
            <a:extLst>
              <a:ext uri="{FF2B5EF4-FFF2-40B4-BE49-F238E27FC236}">
                <a16:creationId xmlns:a16="http://schemas.microsoft.com/office/drawing/2014/main" id="{13AA5FDE-5C05-4506-A304-1E3B240DF305}"/>
              </a:ext>
            </a:extLst>
          </p:cNvPr>
          <p:cNvSpPr>
            <a:spLocks noGrp="1" noChangeArrowheads="1"/>
          </p:cNvSpPr>
          <p:nvPr>
            <p:ph type="body" idx="4294967295"/>
          </p:nvPr>
        </p:nvSpPr>
        <p:spPr>
          <a:xfrm>
            <a:off x="152400" y="1143000"/>
            <a:ext cx="6400800" cy="3429000"/>
          </a:xfrm>
        </p:spPr>
        <p:txBody>
          <a:bodyPr/>
          <a:lstStyle/>
          <a:p>
            <a:pPr marL="112713" indent="-112713" algn="just" eaLnBrk="1" hangingPunct="1">
              <a:buFontTx/>
              <a:buNone/>
            </a:pPr>
            <a:r>
              <a:rPr lang="en-US" altLang="en-US">
                <a:cs typeface="Arial" panose="020B0604020202020204" pitchFamily="34" charset="0"/>
              </a:rPr>
              <a:t>“</a:t>
            </a:r>
            <a:r>
              <a:rPr lang="en-US" altLang="en-US" sz="2400">
                <a:cs typeface="Arial" panose="020B0604020202020204" pitchFamily="34" charset="0"/>
              </a:rPr>
              <a:t>Accreditation is a self-assessment and external peer review process used by healthcare organizations to accurately assess their level of performance in relation to established standards and to implement ways to continuously improve the healthcare system”</a:t>
            </a:r>
          </a:p>
          <a:p>
            <a:pPr marL="112713" indent="-112713" algn="just" eaLnBrk="1" hangingPunct="1">
              <a:buFontTx/>
              <a:buNone/>
            </a:pPr>
            <a:endParaRPr lang="en-US" altLang="en-US" sz="2400">
              <a:cs typeface="Arial" panose="020B0604020202020204" pitchFamily="34" charset="0"/>
            </a:endParaRPr>
          </a:p>
          <a:p>
            <a:pPr marL="112713" indent="-112713" algn="r" eaLnBrk="1" hangingPunct="1">
              <a:buFontTx/>
              <a:buNone/>
            </a:pPr>
            <a:r>
              <a:rPr lang="en-US" altLang="en-US" sz="2200" i="1">
                <a:cs typeface="Arial" panose="020B0604020202020204" pitchFamily="34" charset="0"/>
              </a:rPr>
              <a:t>- ISQua definition: Federation Operating Rules 1998</a:t>
            </a:r>
          </a:p>
        </p:txBody>
      </p:sp>
      <p:pic>
        <p:nvPicPr>
          <p:cNvPr id="5" name="Picture 7" descr="mentorpicture">
            <a:extLst>
              <a:ext uri="{FF2B5EF4-FFF2-40B4-BE49-F238E27FC236}">
                <a16:creationId xmlns:a16="http://schemas.microsoft.com/office/drawing/2014/main" id="{A8434CDC-FF5C-470A-BB93-FE918EE54235}"/>
              </a:ext>
            </a:extLst>
          </p:cNvPr>
          <p:cNvPicPr>
            <a:picLocks noChangeAspect="1" noChangeArrowheads="1"/>
          </p:cNvPicPr>
          <p:nvPr/>
        </p:nvPicPr>
        <p:blipFill>
          <a:blip r:embed="rId2" cstate="print"/>
          <a:srcRect/>
          <a:stretch>
            <a:fillRect/>
          </a:stretch>
        </p:blipFill>
        <p:spPr bwMode="auto">
          <a:xfrm>
            <a:off x="6728793" y="990600"/>
            <a:ext cx="2339007" cy="35156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14A60BB8-2114-43CC-9443-46506F676545}"/>
              </a:ext>
            </a:extLst>
          </p:cNvPr>
          <p:cNvSpPr txBox="1">
            <a:spLocks noChangeArrowheads="1"/>
          </p:cNvSpPr>
          <p:nvPr/>
        </p:nvSpPr>
        <p:spPr bwMode="auto">
          <a:xfrm>
            <a:off x="3733800" y="5334000"/>
            <a:ext cx="3027363" cy="576263"/>
          </a:xfrm>
          <a:prstGeom prst="rect">
            <a:avLst/>
          </a:prstGeom>
          <a:solidFill>
            <a:schemeClr val="bg1"/>
          </a:solidFill>
          <a:ln w="57150">
            <a:solidFill>
              <a:srgbClr val="FF0000"/>
            </a:solidFill>
            <a:miter lim="800000"/>
            <a:headEnd/>
            <a:tailEnd/>
          </a:ln>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b="1">
                <a:latin typeface="Calibri" panose="020F0502020204030204" pitchFamily="34" charset="0"/>
              </a:rPr>
              <a:t>PERFORMANCE</a:t>
            </a:r>
          </a:p>
        </p:txBody>
      </p:sp>
      <p:sp>
        <p:nvSpPr>
          <p:cNvPr id="9" name="Right Arrow 8">
            <a:extLst>
              <a:ext uri="{FF2B5EF4-FFF2-40B4-BE49-F238E27FC236}">
                <a16:creationId xmlns:a16="http://schemas.microsoft.com/office/drawing/2014/main" id="{40CDA526-1B76-4F0E-B0CC-1042A82982BF}"/>
              </a:ext>
            </a:extLst>
          </p:cNvPr>
          <p:cNvSpPr/>
          <p:nvPr/>
        </p:nvSpPr>
        <p:spPr>
          <a:xfrm>
            <a:off x="3048000" y="5638800"/>
            <a:ext cx="609600" cy="228600"/>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700"/>
              </a:spcBef>
              <a:buClr>
                <a:schemeClr val="accent2"/>
              </a:buClr>
              <a:buSzPct val="85000"/>
              <a:buFont typeface="Wingdings 2" pitchFamily="18" charset="2"/>
              <a:buChar char=""/>
              <a:defRPr sz="2800">
                <a:solidFill>
                  <a:schemeClr val="tx1"/>
                </a:solidFill>
                <a:latin typeface="Constantia" pitchFamily="18" charset="0"/>
              </a:defRPr>
            </a:lvl1pPr>
            <a:lvl2pPr marL="742950" indent="-285750">
              <a:spcBef>
                <a:spcPts val="600"/>
              </a:spcBef>
              <a:buClr>
                <a:schemeClr val="accent1"/>
              </a:buClr>
              <a:buSzPct val="85000"/>
              <a:buFont typeface="Wingdings 2" pitchFamily="18" charset="2"/>
              <a:buChar char=""/>
              <a:defRPr sz="2500">
                <a:solidFill>
                  <a:schemeClr val="tx1"/>
                </a:solidFill>
                <a:latin typeface="Constantia" pitchFamily="18" charset="0"/>
              </a:defRPr>
            </a:lvl2pPr>
            <a:lvl3pPr marL="1143000" indent="-228600">
              <a:spcBef>
                <a:spcPts val="500"/>
              </a:spcBef>
              <a:buClr>
                <a:srgbClr val="9BBB59"/>
              </a:buClr>
              <a:buSzPct val="85000"/>
              <a:buFont typeface="Wingdings 2" pitchFamily="18" charset="2"/>
              <a:buChar char=""/>
              <a:defRPr sz="2200">
                <a:solidFill>
                  <a:schemeClr val="tx1"/>
                </a:solidFill>
                <a:latin typeface="Constantia" pitchFamily="18" charset="0"/>
              </a:defRPr>
            </a:lvl3pPr>
            <a:lvl4pPr marL="1600200" indent="-228600">
              <a:spcBef>
                <a:spcPts val="400"/>
              </a:spcBef>
              <a:buClr>
                <a:srgbClr val="8064A2"/>
              </a:buClr>
              <a:buFont typeface="Wingdings" pitchFamily="2" charset="2"/>
              <a:buChar char="§"/>
              <a:defRPr sz="2000">
                <a:solidFill>
                  <a:schemeClr val="tx1"/>
                </a:solidFill>
                <a:latin typeface="Constantia" pitchFamily="18" charset="0"/>
              </a:defRPr>
            </a:lvl4pPr>
            <a:lvl5pPr marL="2057400" indent="-228600">
              <a:spcBef>
                <a:spcPct val="20000"/>
              </a:spcBef>
              <a:buClr>
                <a:srgbClr val="4BACC6"/>
              </a:buClr>
              <a:buFont typeface="Wingdings" pitchFamily="2" charset="2"/>
              <a:buChar char="§"/>
              <a:defRPr sz="16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9pPr>
          </a:lstStyle>
          <a:p>
            <a:pPr algn="ctr" eaLnBrk="1" hangingPunct="1">
              <a:spcBef>
                <a:spcPct val="0"/>
              </a:spcBef>
              <a:buClrTx/>
              <a:buSzTx/>
              <a:buFontTx/>
              <a:buNone/>
              <a:defRPr/>
            </a:pPr>
            <a:endParaRPr lang="en-US" altLang="en-US" sz="1800">
              <a:solidFill>
                <a:srgbClr val="FFFFFF"/>
              </a:solidFill>
            </a:endParaRPr>
          </a:p>
        </p:txBody>
      </p:sp>
      <p:grpSp>
        <p:nvGrpSpPr>
          <p:cNvPr id="2" name="Group 13">
            <a:extLst>
              <a:ext uri="{FF2B5EF4-FFF2-40B4-BE49-F238E27FC236}">
                <a16:creationId xmlns:a16="http://schemas.microsoft.com/office/drawing/2014/main" id="{A97A1F98-55DD-4A63-AD1F-D15DCDD9B6FB}"/>
              </a:ext>
            </a:extLst>
          </p:cNvPr>
          <p:cNvGrpSpPr>
            <a:grpSpLocks/>
          </p:cNvGrpSpPr>
          <p:nvPr/>
        </p:nvGrpSpPr>
        <p:grpSpPr bwMode="auto">
          <a:xfrm>
            <a:off x="762000" y="5334000"/>
            <a:ext cx="2895600" cy="576263"/>
            <a:chOff x="762000" y="5334002"/>
            <a:chExt cx="2895600" cy="576830"/>
          </a:xfrm>
        </p:grpSpPr>
        <p:sp>
          <p:nvSpPr>
            <p:cNvPr id="36876" name="TextBox 6">
              <a:extLst>
                <a:ext uri="{FF2B5EF4-FFF2-40B4-BE49-F238E27FC236}">
                  <a16:creationId xmlns:a16="http://schemas.microsoft.com/office/drawing/2014/main" id="{53632CE0-DF66-46E6-A1C5-94EACB5CEFAC}"/>
                </a:ext>
              </a:extLst>
            </p:cNvPr>
            <p:cNvSpPr txBox="1">
              <a:spLocks noChangeArrowheads="1"/>
            </p:cNvSpPr>
            <p:nvPr/>
          </p:nvSpPr>
          <p:spPr bwMode="auto">
            <a:xfrm>
              <a:off x="762000" y="5334002"/>
              <a:ext cx="2474913" cy="576830"/>
            </a:xfrm>
            <a:prstGeom prst="rect">
              <a:avLst/>
            </a:prstGeom>
            <a:solidFill>
              <a:schemeClr val="bg1"/>
            </a:solidFill>
            <a:ln w="57150">
              <a:solidFill>
                <a:srgbClr val="FF0000"/>
              </a:solidFill>
              <a:miter lim="800000"/>
              <a:headEnd/>
              <a:tailEnd/>
            </a:ln>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b="1">
                  <a:latin typeface="Calibri" panose="020F0502020204030204" pitchFamily="34" charset="0"/>
                </a:rPr>
                <a:t>STANDARDS</a:t>
              </a:r>
            </a:p>
          </p:txBody>
        </p:sp>
        <p:sp>
          <p:nvSpPr>
            <p:cNvPr id="10" name="Right Arrow 9">
              <a:extLst>
                <a:ext uri="{FF2B5EF4-FFF2-40B4-BE49-F238E27FC236}">
                  <a16:creationId xmlns:a16="http://schemas.microsoft.com/office/drawing/2014/main" id="{311100D5-CC94-4D44-AD47-A83F1D568F36}"/>
                </a:ext>
              </a:extLst>
            </p:cNvPr>
            <p:cNvSpPr/>
            <p:nvPr/>
          </p:nvSpPr>
          <p:spPr>
            <a:xfrm flipH="1">
              <a:off x="3048000" y="5410277"/>
              <a:ext cx="609600" cy="228825"/>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700"/>
                </a:spcBef>
                <a:buClr>
                  <a:schemeClr val="accent2"/>
                </a:buClr>
                <a:buSzPct val="85000"/>
                <a:buFont typeface="Wingdings 2" pitchFamily="18" charset="2"/>
                <a:buChar char=""/>
                <a:defRPr sz="2800">
                  <a:solidFill>
                    <a:schemeClr val="tx1"/>
                  </a:solidFill>
                  <a:latin typeface="Constantia" pitchFamily="18" charset="0"/>
                </a:defRPr>
              </a:lvl1pPr>
              <a:lvl2pPr marL="742950" indent="-285750">
                <a:spcBef>
                  <a:spcPts val="600"/>
                </a:spcBef>
                <a:buClr>
                  <a:schemeClr val="accent1"/>
                </a:buClr>
                <a:buSzPct val="85000"/>
                <a:buFont typeface="Wingdings 2" pitchFamily="18" charset="2"/>
                <a:buChar char=""/>
                <a:defRPr sz="2500">
                  <a:solidFill>
                    <a:schemeClr val="tx1"/>
                  </a:solidFill>
                  <a:latin typeface="Constantia" pitchFamily="18" charset="0"/>
                </a:defRPr>
              </a:lvl2pPr>
              <a:lvl3pPr marL="1143000" indent="-228600">
                <a:spcBef>
                  <a:spcPts val="500"/>
                </a:spcBef>
                <a:buClr>
                  <a:srgbClr val="9BBB59"/>
                </a:buClr>
                <a:buSzPct val="85000"/>
                <a:buFont typeface="Wingdings 2" pitchFamily="18" charset="2"/>
                <a:buChar char=""/>
                <a:defRPr sz="2200">
                  <a:solidFill>
                    <a:schemeClr val="tx1"/>
                  </a:solidFill>
                  <a:latin typeface="Constantia" pitchFamily="18" charset="0"/>
                </a:defRPr>
              </a:lvl3pPr>
              <a:lvl4pPr marL="1600200" indent="-228600">
                <a:spcBef>
                  <a:spcPts val="400"/>
                </a:spcBef>
                <a:buClr>
                  <a:srgbClr val="8064A2"/>
                </a:buClr>
                <a:buFont typeface="Wingdings" pitchFamily="2" charset="2"/>
                <a:buChar char="§"/>
                <a:defRPr sz="2000">
                  <a:solidFill>
                    <a:schemeClr val="tx1"/>
                  </a:solidFill>
                  <a:latin typeface="Constantia" pitchFamily="18" charset="0"/>
                </a:defRPr>
              </a:lvl4pPr>
              <a:lvl5pPr marL="2057400" indent="-228600">
                <a:spcBef>
                  <a:spcPct val="20000"/>
                </a:spcBef>
                <a:buClr>
                  <a:srgbClr val="4BACC6"/>
                </a:buClr>
                <a:buFont typeface="Wingdings" pitchFamily="2" charset="2"/>
                <a:buChar char="§"/>
                <a:defRPr sz="16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9pPr>
            </a:lstStyle>
            <a:p>
              <a:pPr algn="ctr" eaLnBrk="1" hangingPunct="1">
                <a:spcBef>
                  <a:spcPct val="0"/>
                </a:spcBef>
                <a:buClrTx/>
                <a:buSzTx/>
                <a:buFontTx/>
                <a:buNone/>
                <a:defRPr/>
              </a:pPr>
              <a:endParaRPr lang="en-US" altLang="en-US" sz="1800">
                <a:solidFill>
                  <a:srgbClr val="FFFFFF"/>
                </a:solidFill>
              </a:endParaRPr>
            </a:p>
          </p:txBody>
        </p:sp>
      </p:grpSp>
      <p:sp>
        <p:nvSpPr>
          <p:cNvPr id="13" name="TextBox 12">
            <a:extLst>
              <a:ext uri="{FF2B5EF4-FFF2-40B4-BE49-F238E27FC236}">
                <a16:creationId xmlns:a16="http://schemas.microsoft.com/office/drawing/2014/main" id="{2E6ECA7B-016B-4845-B3D5-8B73AEDE09A1}"/>
              </a:ext>
            </a:extLst>
          </p:cNvPr>
          <p:cNvSpPr txBox="1">
            <a:spLocks noChangeArrowheads="1"/>
          </p:cNvSpPr>
          <p:nvPr/>
        </p:nvSpPr>
        <p:spPr bwMode="auto">
          <a:xfrm>
            <a:off x="771525" y="6172200"/>
            <a:ext cx="5934075" cy="523875"/>
          </a:xfrm>
          <a:prstGeom prst="rect">
            <a:avLst/>
          </a:prstGeom>
          <a:noFill/>
          <a:ln w="9525">
            <a:noFill/>
            <a:miter lim="800000"/>
            <a:headEnd/>
            <a:tailEnd/>
          </a:ln>
        </p:spPr>
        <p:txBody>
          <a:bodyPr wrap="none">
            <a:spAutoFit/>
          </a:bodyPr>
          <a:lstStyle/>
          <a:p>
            <a:pPr eaLnBrk="1" fontAlgn="auto" hangingPunct="1">
              <a:spcBef>
                <a:spcPts val="0"/>
              </a:spcBef>
              <a:spcAft>
                <a:spcPts val="0"/>
              </a:spcAft>
              <a:defRPr/>
            </a:pPr>
            <a:r>
              <a:rPr lang="en-US" sz="2800" b="1" dirty="0">
                <a:solidFill>
                  <a:schemeClr val="accent6">
                    <a:lumMod val="40000"/>
                    <a:lumOff val="60000"/>
                  </a:schemeClr>
                </a:solidFill>
                <a:latin typeface="+mn-lt"/>
              </a:rPr>
              <a:t>Continuous Quality Improvement</a:t>
            </a:r>
          </a:p>
        </p:txBody>
      </p:sp>
      <p:pic>
        <p:nvPicPr>
          <p:cNvPr id="14" name="Picture 13">
            <a:extLst>
              <a:ext uri="{FF2B5EF4-FFF2-40B4-BE49-F238E27FC236}">
                <a16:creationId xmlns:a16="http://schemas.microsoft.com/office/drawing/2014/main" id="{31A0A6BD-1031-4E39-8DC3-447E6101A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up)">
                                      <p:cBhvr>
                                        <p:cTn id="7" dur="500"/>
                                        <p:tgtEl>
                                          <p:spTgt spid="7171">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171">
                                            <p:txEl>
                                              <p:pRg st="2" end="2"/>
                                            </p:txEl>
                                          </p:spTgt>
                                        </p:tgtEl>
                                        <p:attrNameLst>
                                          <p:attrName>style.visibility</p:attrName>
                                        </p:attrNameLst>
                                      </p:cBhvr>
                                      <p:to>
                                        <p:strVal val="visible"/>
                                      </p:to>
                                    </p:set>
                                    <p:animEffect transition="in" filter="wipe(up)">
                                      <p:cBhvr>
                                        <p:cTn id="10" dur="500"/>
                                        <p:tgtEl>
                                          <p:spTgt spid="7171">
                                            <p:txEl>
                                              <p:pRg st="2" end="2"/>
                                            </p:txEl>
                                          </p:spTgt>
                                        </p:tgtEl>
                                      </p:cBhvr>
                                    </p:animEffect>
                                  </p:childTnLst>
                                </p:cTn>
                              </p:par>
                            </p:childTnLst>
                          </p:cTn>
                        </p:par>
                        <p:par>
                          <p:cTn id="11" fill="hold" nodeType="afterGroup">
                            <p:stCondLst>
                              <p:cond delay="500"/>
                            </p:stCondLst>
                            <p:childTnLst>
                              <p:par>
                                <p:cTn id="12" presetID="6" presetClass="entr" presetSubtype="3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out)">
                                      <p:cBhvr>
                                        <p:cTn id="14" dur="2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right)">
                                      <p:cBhvr>
                                        <p:cTn id="25" dur="5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1000"/>
                                        <p:tgtEl>
                                          <p:spTgt spid="1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1000"/>
                                        <p:tgtEl>
                                          <p:spTgt spid="12"/>
                                        </p:tgtEl>
                                      </p:cBhvr>
                                    </p:animEffect>
                                  </p:childTnLst>
                                </p:cTn>
                              </p:par>
                            </p:childTnLst>
                          </p:cTn>
                        </p:par>
                        <p:par>
                          <p:cTn id="39" fill="hold" nodeType="afterGroup">
                            <p:stCondLst>
                              <p:cond delay="1000"/>
                            </p:stCondLst>
                            <p:childTnLst>
                              <p:par>
                                <p:cTn id="40" presetID="17" presetClass="entr" presetSubtype="1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2000" fill="hold"/>
                                        <p:tgtEl>
                                          <p:spTgt spid="13"/>
                                        </p:tgtEl>
                                        <p:attrNameLst>
                                          <p:attrName>ppt_w</p:attrName>
                                        </p:attrNameLst>
                                      </p:cBhvr>
                                      <p:tavLst>
                                        <p:tav tm="0">
                                          <p:val>
                                            <p:fltVal val="0"/>
                                          </p:val>
                                        </p:tav>
                                        <p:tav tm="100000">
                                          <p:val>
                                            <p:strVal val="#ppt_w"/>
                                          </p:val>
                                        </p:tav>
                                      </p:tavLst>
                                    </p:anim>
                                    <p:anim calcmode="lin" valueType="num">
                                      <p:cBhvr>
                                        <p:cTn id="43"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7171" grpId="0" build="p"/>
      <p:bldP spid="8" grpId="0" animBg="1"/>
      <p:bldP spid="9"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500960C-59CD-4D32-85F7-CD74057547ED}"/>
              </a:ext>
            </a:extLst>
          </p:cNvPr>
          <p:cNvSpPr>
            <a:spLocks noGrp="1"/>
          </p:cNvSpPr>
          <p:nvPr>
            <p:ph type="body" idx="4294967295"/>
          </p:nvPr>
        </p:nvSpPr>
        <p:spPr>
          <a:xfrm>
            <a:off x="304800" y="1143000"/>
            <a:ext cx="8534400" cy="5257800"/>
          </a:xfrm>
          <a:noFill/>
        </p:spPr>
        <p:txBody>
          <a:bodyPr lIns="92075" tIns="46038" rIns="92075" bIns="46038"/>
          <a:lstStyle/>
          <a:p>
            <a:pPr algn="just" eaLnBrk="1" hangingPunct="1">
              <a:lnSpc>
                <a:spcPct val="80000"/>
              </a:lnSpc>
              <a:spcBef>
                <a:spcPct val="50000"/>
              </a:spcBef>
              <a:buClr>
                <a:srgbClr val="FFFF00"/>
              </a:buClr>
            </a:pPr>
            <a:r>
              <a:rPr lang="en-US" altLang="en-US"/>
              <a:t>To provide the best possible care to the patient   (Achieving optimum results from available resources) :</a:t>
            </a:r>
          </a:p>
          <a:p>
            <a:pPr lvl="2" algn="just" eaLnBrk="1" hangingPunct="1">
              <a:lnSpc>
                <a:spcPct val="80000"/>
              </a:lnSpc>
              <a:spcBef>
                <a:spcPct val="50000"/>
              </a:spcBef>
              <a:buClr>
                <a:srgbClr val="FFFF00"/>
              </a:buClr>
              <a:buFont typeface="Marlett" pitchFamily="2" charset="2"/>
              <a:buChar char="0"/>
            </a:pPr>
            <a:r>
              <a:rPr lang="en-US" altLang="en-US" sz="2800"/>
              <a:t>Safe care in a safe environment.  </a:t>
            </a:r>
          </a:p>
          <a:p>
            <a:pPr lvl="2" algn="just" eaLnBrk="1" hangingPunct="1">
              <a:lnSpc>
                <a:spcPct val="80000"/>
              </a:lnSpc>
              <a:spcBef>
                <a:spcPct val="50000"/>
              </a:spcBef>
              <a:buClr>
                <a:srgbClr val="FFFF00"/>
              </a:buClr>
              <a:buFont typeface="Marlett" pitchFamily="2" charset="2"/>
              <a:buChar char="0"/>
            </a:pPr>
            <a:r>
              <a:rPr lang="en-US" altLang="en-US" sz="2800"/>
              <a:t>Adherence to professional and ethical practice.</a:t>
            </a:r>
          </a:p>
          <a:p>
            <a:pPr lvl="2" algn="just" eaLnBrk="1" hangingPunct="1">
              <a:lnSpc>
                <a:spcPct val="80000"/>
              </a:lnSpc>
              <a:spcBef>
                <a:spcPct val="50000"/>
              </a:spcBef>
              <a:buClr>
                <a:srgbClr val="FFFF00"/>
              </a:buClr>
              <a:buFont typeface="Marlett" pitchFamily="2" charset="2"/>
              <a:buChar char="0"/>
            </a:pPr>
            <a:r>
              <a:rPr lang="en-US" altLang="en-US" sz="2800"/>
              <a:t>Appropriate management and treatment.</a:t>
            </a:r>
          </a:p>
          <a:p>
            <a:pPr lvl="2" algn="just" eaLnBrk="1" hangingPunct="1">
              <a:lnSpc>
                <a:spcPct val="80000"/>
              </a:lnSpc>
              <a:spcBef>
                <a:spcPct val="50000"/>
              </a:spcBef>
              <a:buClr>
                <a:srgbClr val="FFFF00"/>
              </a:buClr>
              <a:buFont typeface="Marlett" pitchFamily="2" charset="2"/>
              <a:buChar char="0"/>
            </a:pPr>
            <a:r>
              <a:rPr lang="en-US" altLang="en-US" sz="2800"/>
              <a:t>Value for money service.</a:t>
            </a:r>
          </a:p>
          <a:p>
            <a:pPr algn="just" eaLnBrk="1" hangingPunct="1">
              <a:lnSpc>
                <a:spcPct val="80000"/>
              </a:lnSpc>
              <a:spcBef>
                <a:spcPct val="50000"/>
              </a:spcBef>
              <a:buClr>
                <a:srgbClr val="FFFF00"/>
              </a:buClr>
            </a:pPr>
            <a:r>
              <a:rPr lang="en-US" altLang="en-US"/>
              <a:t>As a proactive measure to satisfy customer’s need.</a:t>
            </a:r>
          </a:p>
          <a:p>
            <a:pPr algn="just" eaLnBrk="1" hangingPunct="1">
              <a:lnSpc>
                <a:spcPct val="80000"/>
              </a:lnSpc>
              <a:spcBef>
                <a:spcPct val="50000"/>
              </a:spcBef>
              <a:buClr>
                <a:srgbClr val="FFFF00"/>
              </a:buClr>
            </a:pPr>
            <a:r>
              <a:rPr lang="en-US" altLang="en-US"/>
              <a:t>National system for assessing quality in healthcare organisation.</a:t>
            </a:r>
          </a:p>
        </p:txBody>
      </p:sp>
      <p:sp>
        <p:nvSpPr>
          <p:cNvPr id="37891" name="Rectangle 4">
            <a:extLst>
              <a:ext uri="{FF2B5EF4-FFF2-40B4-BE49-F238E27FC236}">
                <a16:creationId xmlns:a16="http://schemas.microsoft.com/office/drawing/2014/main" id="{34F86683-F07A-4BFC-A24C-4F6D71B1F0A7}"/>
              </a:ext>
            </a:extLst>
          </p:cNvPr>
          <p:cNvSpPr>
            <a:spLocks noChangeArrowheads="1"/>
          </p:cNvSpPr>
          <p:nvPr/>
        </p:nvSpPr>
        <p:spPr bwMode="auto">
          <a:xfrm>
            <a:off x="0" y="28892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a:spcBef>
                <a:spcPct val="50000"/>
              </a:spcBef>
              <a:buClrTx/>
              <a:buSzTx/>
              <a:buFontTx/>
              <a:buNone/>
            </a:pPr>
            <a:r>
              <a:rPr lang="en-US" altLang="en-US" sz="4000" b="1">
                <a:solidFill>
                  <a:srgbClr val="FFFF00"/>
                </a:solidFill>
              </a:rPr>
              <a:t>WHY ACCREDITATION</a:t>
            </a:r>
          </a:p>
        </p:txBody>
      </p:sp>
      <p:pic>
        <p:nvPicPr>
          <p:cNvPr id="5" name="Picture 4">
            <a:extLst>
              <a:ext uri="{FF2B5EF4-FFF2-40B4-BE49-F238E27FC236}">
                <a16:creationId xmlns:a16="http://schemas.microsoft.com/office/drawing/2014/main" id="{AAEF3DF4-7FE0-41E5-ADF2-A7BC1D0B1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2023DBAE-A56E-42A0-9BB1-EF81E0E91229}"/>
              </a:ext>
            </a:extLst>
          </p:cNvPr>
          <p:cNvSpPr>
            <a:spLocks noGrp="1"/>
          </p:cNvSpPr>
          <p:nvPr>
            <p:ph type="title" idx="4294967295"/>
          </p:nvPr>
        </p:nvSpPr>
        <p:spPr>
          <a:xfrm>
            <a:off x="533400" y="0"/>
            <a:ext cx="8153400" cy="762000"/>
          </a:xfrm>
        </p:spPr>
        <p:txBody>
          <a:bodyPr lIns="92075" tIns="46038" rIns="92075" bIns="46038"/>
          <a:lstStyle/>
          <a:p>
            <a:pPr algn="ctr" eaLnBrk="1" fontAlgn="auto" hangingPunct="1">
              <a:spcAft>
                <a:spcPts val="0"/>
              </a:spcAft>
              <a:defRPr/>
            </a:pPr>
            <a:r>
              <a:rPr lang="en-US" sz="4000" b="1" dirty="0">
                <a:solidFill>
                  <a:srgbClr val="FFFF00"/>
                </a:solidFill>
                <a:latin typeface="+mn-lt"/>
              </a:rPr>
              <a:t>HOSPITAL-WIDE  APPROACH</a:t>
            </a:r>
          </a:p>
        </p:txBody>
      </p:sp>
      <p:sp>
        <p:nvSpPr>
          <p:cNvPr id="38915" name="Oval 3">
            <a:extLst>
              <a:ext uri="{FF2B5EF4-FFF2-40B4-BE49-F238E27FC236}">
                <a16:creationId xmlns:a16="http://schemas.microsoft.com/office/drawing/2014/main" id="{9A6521EA-D1A5-4CCE-B82F-871A867B245D}"/>
              </a:ext>
            </a:extLst>
          </p:cNvPr>
          <p:cNvSpPr>
            <a:spLocks noChangeArrowheads="1"/>
          </p:cNvSpPr>
          <p:nvPr/>
        </p:nvSpPr>
        <p:spPr bwMode="auto">
          <a:xfrm>
            <a:off x="2133600" y="1376363"/>
            <a:ext cx="4873625" cy="4873625"/>
          </a:xfrm>
          <a:prstGeom prst="ellipse">
            <a:avLst/>
          </a:prstGeom>
          <a:solidFill>
            <a:schemeClr val="tx1"/>
          </a:solidFill>
          <a:ln w="12699">
            <a:solidFill>
              <a:schemeClr val="bg2"/>
            </a:solidFill>
            <a:round/>
            <a:headEnd/>
            <a:tailEnd/>
          </a:ln>
        </p:spPr>
        <p:txBody>
          <a:bodyPr wrap="none" lIns="92075" tIns="46038" rIns="92075" bIns="46038" anchor="ct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endParaRPr lang="en-US" altLang="en-US" sz="2400">
              <a:latin typeface="Times New Roman" panose="02020603050405020304" pitchFamily="18" charset="0"/>
            </a:endParaRPr>
          </a:p>
        </p:txBody>
      </p:sp>
      <p:sp>
        <p:nvSpPr>
          <p:cNvPr id="38916" name="Oval 4">
            <a:extLst>
              <a:ext uri="{FF2B5EF4-FFF2-40B4-BE49-F238E27FC236}">
                <a16:creationId xmlns:a16="http://schemas.microsoft.com/office/drawing/2014/main" id="{2ED1C2BC-984A-4390-B1C6-C904CA1D2A45}"/>
              </a:ext>
            </a:extLst>
          </p:cNvPr>
          <p:cNvSpPr>
            <a:spLocks noChangeArrowheads="1"/>
          </p:cNvSpPr>
          <p:nvPr/>
        </p:nvSpPr>
        <p:spPr bwMode="auto">
          <a:xfrm>
            <a:off x="3733800" y="1677988"/>
            <a:ext cx="1139825" cy="1063625"/>
          </a:xfrm>
          <a:prstGeom prst="ellipse">
            <a:avLst/>
          </a:prstGeom>
          <a:solidFill>
            <a:schemeClr val="accent1"/>
          </a:solidFill>
          <a:ln w="12699">
            <a:solidFill>
              <a:schemeClr val="accent2"/>
            </a:solidFill>
            <a:round/>
            <a:headEnd/>
            <a:tailEnd/>
          </a:ln>
        </p:spPr>
        <p:txBody>
          <a:bodyPr wrap="none" lIns="92075" tIns="46038" rIns="92075" bIns="46038" anchor="ct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a:spcBef>
                <a:spcPct val="0"/>
              </a:spcBef>
              <a:buClrTx/>
              <a:buSzTx/>
              <a:buFontTx/>
              <a:buNone/>
            </a:pPr>
            <a:r>
              <a:rPr lang="en-US" altLang="en-US">
                <a:solidFill>
                  <a:srgbClr val="0000FF"/>
                </a:solidFill>
                <a:latin typeface="Wingdings" panose="05000000000000000000" pitchFamily="2" charset="2"/>
              </a:rPr>
              <a:t>¡¡</a:t>
            </a:r>
            <a:endParaRPr lang="en-US" altLang="en-US">
              <a:solidFill>
                <a:srgbClr val="0000FF"/>
              </a:solidFill>
              <a:latin typeface="Univers Condensed" panose="020B0604020202020204" pitchFamily="34" charset="0"/>
            </a:endParaRPr>
          </a:p>
          <a:p>
            <a:pPr algn="ctr">
              <a:spcBef>
                <a:spcPct val="0"/>
              </a:spcBef>
              <a:buClrTx/>
              <a:buSzTx/>
              <a:buFontTx/>
              <a:buNone/>
            </a:pPr>
            <a:r>
              <a:rPr lang="en-US" altLang="en-US">
                <a:solidFill>
                  <a:srgbClr val="0000FF"/>
                </a:solidFill>
                <a:latin typeface="Wingdings" panose="05000000000000000000" pitchFamily="2" charset="2"/>
              </a:rPr>
              <a:t>¡¡</a:t>
            </a:r>
          </a:p>
        </p:txBody>
      </p:sp>
      <p:sp>
        <p:nvSpPr>
          <p:cNvPr id="38917" name="Oval 5">
            <a:extLst>
              <a:ext uri="{FF2B5EF4-FFF2-40B4-BE49-F238E27FC236}">
                <a16:creationId xmlns:a16="http://schemas.microsoft.com/office/drawing/2014/main" id="{FEAD3CE8-E676-4A41-89C8-B93C98F4FCE5}"/>
              </a:ext>
            </a:extLst>
          </p:cNvPr>
          <p:cNvSpPr>
            <a:spLocks noChangeArrowheads="1"/>
          </p:cNvSpPr>
          <p:nvPr/>
        </p:nvSpPr>
        <p:spPr bwMode="auto">
          <a:xfrm>
            <a:off x="5411788" y="3508375"/>
            <a:ext cx="1139825" cy="1139825"/>
          </a:xfrm>
          <a:prstGeom prst="ellipse">
            <a:avLst/>
          </a:prstGeom>
          <a:solidFill>
            <a:schemeClr val="accent1"/>
          </a:solidFill>
          <a:ln w="12699">
            <a:solidFill>
              <a:schemeClr val="accent2"/>
            </a:solidFill>
            <a:round/>
            <a:headEnd/>
            <a:tailEnd/>
          </a:ln>
        </p:spPr>
        <p:txBody>
          <a:bodyPr wrap="none" lIns="92075" tIns="46038" rIns="92075" bIns="46038" anchor="ct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a:spcBef>
                <a:spcPct val="0"/>
              </a:spcBef>
              <a:buClrTx/>
              <a:buSzTx/>
              <a:buFontTx/>
              <a:buNone/>
            </a:pPr>
            <a:endParaRPr lang="en-US" altLang="en-US">
              <a:solidFill>
                <a:srgbClr val="0000FF"/>
              </a:solidFill>
              <a:latin typeface="Univers Condensed" panose="020B0604020202020204" pitchFamily="34" charset="0"/>
            </a:endParaRPr>
          </a:p>
          <a:p>
            <a:pPr algn="ctr">
              <a:spcBef>
                <a:spcPct val="0"/>
              </a:spcBef>
              <a:buClrTx/>
              <a:buSzTx/>
              <a:buFontTx/>
              <a:buNone/>
            </a:pPr>
            <a:endParaRPr lang="en-US" altLang="en-US">
              <a:solidFill>
                <a:srgbClr val="0000FF"/>
              </a:solidFill>
              <a:latin typeface="Univers Condensed" panose="020B0604020202020204" pitchFamily="34" charset="0"/>
            </a:endParaRPr>
          </a:p>
          <a:p>
            <a:pPr algn="ctr">
              <a:spcBef>
                <a:spcPct val="0"/>
              </a:spcBef>
              <a:buClrTx/>
              <a:buSzTx/>
              <a:buFontTx/>
              <a:buNone/>
            </a:pPr>
            <a:r>
              <a:rPr lang="en-US" altLang="en-US">
                <a:solidFill>
                  <a:srgbClr val="0000FF"/>
                </a:solidFill>
                <a:latin typeface="Wingdings" panose="05000000000000000000" pitchFamily="2" charset="2"/>
              </a:rPr>
              <a:t>¡¡</a:t>
            </a:r>
            <a:endParaRPr lang="en-US" altLang="en-US">
              <a:solidFill>
                <a:srgbClr val="0000FF"/>
              </a:solidFill>
              <a:latin typeface="Univers Condensed" panose="020B0604020202020204" pitchFamily="34" charset="0"/>
            </a:endParaRPr>
          </a:p>
          <a:p>
            <a:pPr algn="ctr">
              <a:spcBef>
                <a:spcPct val="0"/>
              </a:spcBef>
              <a:buClrTx/>
              <a:buSzTx/>
              <a:buFontTx/>
              <a:buNone/>
            </a:pPr>
            <a:r>
              <a:rPr lang="en-US" altLang="en-US">
                <a:solidFill>
                  <a:srgbClr val="0000FF"/>
                </a:solidFill>
                <a:latin typeface="Wingdings" panose="05000000000000000000" pitchFamily="2" charset="2"/>
              </a:rPr>
              <a:t>¡¡</a:t>
            </a:r>
            <a:endParaRPr lang="en-US" altLang="en-US">
              <a:solidFill>
                <a:srgbClr val="0000FF"/>
              </a:solidFill>
              <a:latin typeface="Univers Condensed" panose="020B0604020202020204" pitchFamily="34" charset="0"/>
            </a:endParaRPr>
          </a:p>
          <a:p>
            <a:pPr algn="ctr">
              <a:spcBef>
                <a:spcPct val="0"/>
              </a:spcBef>
              <a:buClrTx/>
              <a:buSzTx/>
              <a:buFontTx/>
              <a:buNone/>
            </a:pPr>
            <a:endParaRPr lang="en-US" altLang="en-US">
              <a:solidFill>
                <a:srgbClr val="0000FF"/>
              </a:solidFill>
              <a:latin typeface="Univers Condensed" panose="020B0604020202020204" pitchFamily="34" charset="0"/>
            </a:endParaRPr>
          </a:p>
          <a:p>
            <a:pPr algn="ctr">
              <a:spcBef>
                <a:spcPct val="0"/>
              </a:spcBef>
              <a:buClrTx/>
              <a:buSzTx/>
              <a:buFontTx/>
              <a:buNone/>
            </a:pPr>
            <a:endParaRPr lang="en-US" altLang="en-US">
              <a:solidFill>
                <a:srgbClr val="0000FF"/>
              </a:solidFill>
              <a:latin typeface="Univers Condensed" panose="020B0604020202020204" pitchFamily="34" charset="0"/>
            </a:endParaRPr>
          </a:p>
        </p:txBody>
      </p:sp>
      <p:sp>
        <p:nvSpPr>
          <p:cNvPr id="38918" name="Oval 6">
            <a:extLst>
              <a:ext uri="{FF2B5EF4-FFF2-40B4-BE49-F238E27FC236}">
                <a16:creationId xmlns:a16="http://schemas.microsoft.com/office/drawing/2014/main" id="{45C2DC49-076F-4132-9FB5-4EB49AB02BB6}"/>
              </a:ext>
            </a:extLst>
          </p:cNvPr>
          <p:cNvSpPr>
            <a:spLocks noChangeArrowheads="1"/>
          </p:cNvSpPr>
          <p:nvPr/>
        </p:nvSpPr>
        <p:spPr bwMode="auto">
          <a:xfrm>
            <a:off x="4192588" y="4498975"/>
            <a:ext cx="1063625" cy="1063625"/>
          </a:xfrm>
          <a:prstGeom prst="ellipse">
            <a:avLst/>
          </a:prstGeom>
          <a:solidFill>
            <a:schemeClr val="accent1"/>
          </a:solidFill>
          <a:ln w="12699">
            <a:solidFill>
              <a:schemeClr val="accent2"/>
            </a:solidFill>
            <a:round/>
            <a:headEnd/>
            <a:tailEnd/>
          </a:ln>
        </p:spPr>
        <p:txBody>
          <a:bodyPr wrap="none" lIns="92075" tIns="46038" rIns="92075" bIns="46038" anchor="ct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a:spcBef>
                <a:spcPct val="0"/>
              </a:spcBef>
              <a:buClrTx/>
              <a:buSzTx/>
              <a:buFontTx/>
              <a:buNone/>
            </a:pPr>
            <a:r>
              <a:rPr lang="en-US" altLang="en-US">
                <a:solidFill>
                  <a:srgbClr val="0000FF"/>
                </a:solidFill>
                <a:latin typeface="Wingdings" panose="05000000000000000000" pitchFamily="2" charset="2"/>
              </a:rPr>
              <a:t>¡¡</a:t>
            </a:r>
            <a:endParaRPr lang="en-US" altLang="en-US">
              <a:solidFill>
                <a:srgbClr val="0000FF"/>
              </a:solidFill>
              <a:latin typeface="Univers Condensed" panose="020B0604020202020204" pitchFamily="34" charset="0"/>
            </a:endParaRPr>
          </a:p>
          <a:p>
            <a:pPr algn="ctr">
              <a:spcBef>
                <a:spcPct val="0"/>
              </a:spcBef>
              <a:buClrTx/>
              <a:buSzTx/>
              <a:buFontTx/>
              <a:buNone/>
            </a:pPr>
            <a:r>
              <a:rPr lang="en-US" altLang="en-US">
                <a:solidFill>
                  <a:srgbClr val="0000FF"/>
                </a:solidFill>
                <a:latin typeface="Wingdings" panose="05000000000000000000" pitchFamily="2" charset="2"/>
              </a:rPr>
              <a:t>¡¡</a:t>
            </a:r>
          </a:p>
        </p:txBody>
      </p:sp>
      <p:sp>
        <p:nvSpPr>
          <p:cNvPr id="38919" name="Oval 7">
            <a:extLst>
              <a:ext uri="{FF2B5EF4-FFF2-40B4-BE49-F238E27FC236}">
                <a16:creationId xmlns:a16="http://schemas.microsoft.com/office/drawing/2014/main" id="{9AFD546A-1F49-4937-97B0-8A6A1B566F9E}"/>
              </a:ext>
            </a:extLst>
          </p:cNvPr>
          <p:cNvSpPr>
            <a:spLocks noChangeArrowheads="1"/>
          </p:cNvSpPr>
          <p:nvPr/>
        </p:nvSpPr>
        <p:spPr bwMode="auto">
          <a:xfrm>
            <a:off x="5259388" y="2212975"/>
            <a:ext cx="1139825" cy="987425"/>
          </a:xfrm>
          <a:prstGeom prst="ellipse">
            <a:avLst/>
          </a:prstGeom>
          <a:solidFill>
            <a:schemeClr val="accent1"/>
          </a:solidFill>
          <a:ln w="12699">
            <a:solidFill>
              <a:schemeClr val="accent2"/>
            </a:solidFill>
            <a:round/>
            <a:headEnd/>
            <a:tailEnd/>
          </a:ln>
        </p:spPr>
        <p:txBody>
          <a:bodyPr wrap="none" lIns="92075" tIns="46038" rIns="92075" bIns="46038" anchor="ct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a:spcBef>
                <a:spcPct val="0"/>
              </a:spcBef>
              <a:buClrTx/>
              <a:buSzTx/>
              <a:buFontTx/>
              <a:buNone/>
            </a:pPr>
            <a:r>
              <a:rPr lang="en-US" altLang="en-US">
                <a:solidFill>
                  <a:srgbClr val="0000FF"/>
                </a:solidFill>
                <a:latin typeface="Wingdings" panose="05000000000000000000" pitchFamily="2" charset="2"/>
              </a:rPr>
              <a:t>¡¡</a:t>
            </a:r>
            <a:endParaRPr lang="en-US" altLang="en-US">
              <a:solidFill>
                <a:srgbClr val="0000FF"/>
              </a:solidFill>
              <a:latin typeface="Univers Condensed" panose="020B0604020202020204" pitchFamily="34" charset="0"/>
            </a:endParaRPr>
          </a:p>
          <a:p>
            <a:pPr algn="ctr">
              <a:spcBef>
                <a:spcPct val="0"/>
              </a:spcBef>
              <a:buClrTx/>
              <a:buSzTx/>
              <a:buFontTx/>
              <a:buNone/>
            </a:pPr>
            <a:r>
              <a:rPr lang="en-US" altLang="en-US">
                <a:solidFill>
                  <a:srgbClr val="0000FF"/>
                </a:solidFill>
                <a:latin typeface="Wingdings" panose="05000000000000000000" pitchFamily="2" charset="2"/>
              </a:rPr>
              <a:t>¡¡</a:t>
            </a:r>
          </a:p>
        </p:txBody>
      </p:sp>
      <p:sp>
        <p:nvSpPr>
          <p:cNvPr id="38920" name="Oval 8">
            <a:extLst>
              <a:ext uri="{FF2B5EF4-FFF2-40B4-BE49-F238E27FC236}">
                <a16:creationId xmlns:a16="http://schemas.microsoft.com/office/drawing/2014/main" id="{95B0E2C9-0DD1-498A-BA6C-40D3F35E3238}"/>
              </a:ext>
            </a:extLst>
          </p:cNvPr>
          <p:cNvSpPr>
            <a:spLocks noChangeArrowheads="1"/>
          </p:cNvSpPr>
          <p:nvPr/>
        </p:nvSpPr>
        <p:spPr bwMode="auto">
          <a:xfrm>
            <a:off x="2668588" y="2670175"/>
            <a:ext cx="1139825" cy="1063625"/>
          </a:xfrm>
          <a:prstGeom prst="ellipse">
            <a:avLst/>
          </a:prstGeom>
          <a:solidFill>
            <a:schemeClr val="accent1"/>
          </a:solidFill>
          <a:ln w="12699">
            <a:solidFill>
              <a:schemeClr val="accent2"/>
            </a:solidFill>
            <a:round/>
            <a:headEnd/>
            <a:tailEnd/>
          </a:ln>
        </p:spPr>
        <p:txBody>
          <a:bodyPr wrap="none" lIns="92075" tIns="46038" rIns="92075" bIns="46038" anchor="ct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a:spcBef>
                <a:spcPct val="0"/>
              </a:spcBef>
              <a:buClrTx/>
              <a:buSzTx/>
              <a:buFontTx/>
              <a:buNone/>
            </a:pPr>
            <a:r>
              <a:rPr lang="en-US" altLang="en-US">
                <a:solidFill>
                  <a:schemeClr val="bg1"/>
                </a:solidFill>
                <a:latin typeface="Wingdings" panose="05000000000000000000" pitchFamily="2" charset="2"/>
              </a:rPr>
              <a:t>¡¡</a:t>
            </a:r>
            <a:endParaRPr lang="en-US" altLang="en-US">
              <a:solidFill>
                <a:schemeClr val="bg1"/>
              </a:solidFill>
              <a:latin typeface="Univers Condensed" panose="020B0604020202020204" pitchFamily="34" charset="0"/>
            </a:endParaRPr>
          </a:p>
          <a:p>
            <a:pPr algn="ctr">
              <a:spcBef>
                <a:spcPct val="0"/>
              </a:spcBef>
              <a:buClrTx/>
              <a:buSzTx/>
              <a:buFontTx/>
              <a:buNone/>
            </a:pPr>
            <a:r>
              <a:rPr lang="en-US" altLang="en-US">
                <a:solidFill>
                  <a:schemeClr val="bg1"/>
                </a:solidFill>
                <a:latin typeface="Wingdings" panose="05000000000000000000" pitchFamily="2" charset="2"/>
              </a:rPr>
              <a:t>¡¡</a:t>
            </a:r>
          </a:p>
        </p:txBody>
      </p:sp>
      <p:sp>
        <p:nvSpPr>
          <p:cNvPr id="38921" name="Oval 9">
            <a:extLst>
              <a:ext uri="{FF2B5EF4-FFF2-40B4-BE49-F238E27FC236}">
                <a16:creationId xmlns:a16="http://schemas.microsoft.com/office/drawing/2014/main" id="{CFB04B47-84ED-43CD-85E8-5FFAB324F684}"/>
              </a:ext>
            </a:extLst>
          </p:cNvPr>
          <p:cNvSpPr>
            <a:spLocks noChangeArrowheads="1"/>
          </p:cNvSpPr>
          <p:nvPr/>
        </p:nvSpPr>
        <p:spPr bwMode="auto">
          <a:xfrm>
            <a:off x="2897188" y="4041775"/>
            <a:ext cx="1063625" cy="1063625"/>
          </a:xfrm>
          <a:prstGeom prst="ellipse">
            <a:avLst/>
          </a:prstGeom>
          <a:solidFill>
            <a:schemeClr val="accent1"/>
          </a:solidFill>
          <a:ln w="12699">
            <a:solidFill>
              <a:schemeClr val="accent2"/>
            </a:solidFill>
            <a:round/>
            <a:headEnd/>
            <a:tailEnd/>
          </a:ln>
        </p:spPr>
        <p:txBody>
          <a:bodyPr wrap="none" lIns="92075" tIns="46038" rIns="92075" bIns="46038" anchor="ct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a:spcBef>
                <a:spcPct val="0"/>
              </a:spcBef>
              <a:buClrTx/>
              <a:buSzTx/>
              <a:buFontTx/>
              <a:buNone/>
            </a:pPr>
            <a:r>
              <a:rPr lang="en-US" altLang="en-US">
                <a:solidFill>
                  <a:srgbClr val="0000FF"/>
                </a:solidFill>
                <a:latin typeface="Wingdings" panose="05000000000000000000" pitchFamily="2" charset="2"/>
              </a:rPr>
              <a:t>¡¡</a:t>
            </a:r>
            <a:endParaRPr lang="en-US" altLang="en-US">
              <a:solidFill>
                <a:srgbClr val="0000FF"/>
              </a:solidFill>
              <a:latin typeface="Univers Condensed" panose="020B0604020202020204" pitchFamily="34" charset="0"/>
            </a:endParaRPr>
          </a:p>
          <a:p>
            <a:pPr algn="ctr">
              <a:spcBef>
                <a:spcPct val="0"/>
              </a:spcBef>
              <a:buClrTx/>
              <a:buSzTx/>
              <a:buFontTx/>
              <a:buNone/>
            </a:pPr>
            <a:r>
              <a:rPr lang="en-US" altLang="en-US">
                <a:solidFill>
                  <a:schemeClr val="accent2"/>
                </a:solidFill>
                <a:latin typeface="Wingdings" panose="05000000000000000000" pitchFamily="2" charset="2"/>
              </a:rPr>
              <a:t>¡¡</a:t>
            </a:r>
          </a:p>
        </p:txBody>
      </p:sp>
      <p:sp>
        <p:nvSpPr>
          <p:cNvPr id="38922" name="Oval 10">
            <a:extLst>
              <a:ext uri="{FF2B5EF4-FFF2-40B4-BE49-F238E27FC236}">
                <a16:creationId xmlns:a16="http://schemas.microsoft.com/office/drawing/2014/main" id="{A2BA1846-2618-4DA8-8EB0-F509F635F84A}"/>
              </a:ext>
            </a:extLst>
          </p:cNvPr>
          <p:cNvSpPr>
            <a:spLocks noChangeArrowheads="1"/>
          </p:cNvSpPr>
          <p:nvPr/>
        </p:nvSpPr>
        <p:spPr bwMode="auto">
          <a:xfrm>
            <a:off x="4040188" y="3051175"/>
            <a:ext cx="1139825" cy="1063625"/>
          </a:xfrm>
          <a:prstGeom prst="ellipse">
            <a:avLst/>
          </a:prstGeom>
          <a:solidFill>
            <a:schemeClr val="accent1"/>
          </a:solidFill>
          <a:ln w="12699">
            <a:solidFill>
              <a:schemeClr val="accent2"/>
            </a:solidFill>
            <a:round/>
            <a:headEnd/>
            <a:tailEnd/>
          </a:ln>
        </p:spPr>
        <p:txBody>
          <a:bodyPr wrap="none" lIns="92075" tIns="46038" rIns="92075" bIns="46038" anchor="ct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a:spcBef>
                <a:spcPct val="0"/>
              </a:spcBef>
              <a:buClrTx/>
              <a:buSzTx/>
              <a:buFontTx/>
              <a:buNone/>
            </a:pPr>
            <a:r>
              <a:rPr lang="en-US" altLang="en-US">
                <a:solidFill>
                  <a:srgbClr val="0000FF"/>
                </a:solidFill>
                <a:latin typeface="Wingdings" panose="05000000000000000000" pitchFamily="2" charset="2"/>
              </a:rPr>
              <a:t>¡¡</a:t>
            </a:r>
            <a:endParaRPr lang="en-US" altLang="en-US">
              <a:solidFill>
                <a:srgbClr val="0000FF"/>
              </a:solidFill>
              <a:latin typeface="Univers Condensed" panose="020B0604020202020204" pitchFamily="34" charset="0"/>
            </a:endParaRPr>
          </a:p>
          <a:p>
            <a:pPr algn="ctr">
              <a:spcBef>
                <a:spcPct val="0"/>
              </a:spcBef>
              <a:buClrTx/>
              <a:buSzTx/>
              <a:buFontTx/>
              <a:buNone/>
            </a:pPr>
            <a:r>
              <a:rPr lang="en-US" altLang="en-US">
                <a:solidFill>
                  <a:srgbClr val="0000FF"/>
                </a:solidFill>
                <a:latin typeface="Wingdings" panose="05000000000000000000" pitchFamily="2" charset="2"/>
              </a:rPr>
              <a:t>¡¡</a:t>
            </a:r>
          </a:p>
        </p:txBody>
      </p:sp>
      <p:sp>
        <p:nvSpPr>
          <p:cNvPr id="38923" name="Oval 11">
            <a:extLst>
              <a:ext uri="{FF2B5EF4-FFF2-40B4-BE49-F238E27FC236}">
                <a16:creationId xmlns:a16="http://schemas.microsoft.com/office/drawing/2014/main" id="{11B7F342-FC32-4426-A9B5-7BDB51A42FC1}"/>
              </a:ext>
            </a:extLst>
          </p:cNvPr>
          <p:cNvSpPr>
            <a:spLocks noChangeArrowheads="1"/>
          </p:cNvSpPr>
          <p:nvPr/>
        </p:nvSpPr>
        <p:spPr bwMode="auto">
          <a:xfrm>
            <a:off x="687388" y="1831975"/>
            <a:ext cx="1216025" cy="1139825"/>
          </a:xfrm>
          <a:prstGeom prst="ellipse">
            <a:avLst/>
          </a:prstGeom>
          <a:solidFill>
            <a:schemeClr val="accent1"/>
          </a:solidFill>
          <a:ln w="12699">
            <a:solidFill>
              <a:schemeClr val="accent2"/>
            </a:solidFill>
            <a:round/>
            <a:headEnd/>
            <a:tailEnd/>
          </a:ln>
        </p:spPr>
        <p:txBody>
          <a:bodyPr wrap="none" lIns="92075" tIns="46038" rIns="92075" bIns="46038" anchor="ct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a:spcBef>
                <a:spcPct val="0"/>
              </a:spcBef>
              <a:buClrTx/>
              <a:buSzTx/>
              <a:buFontTx/>
              <a:buNone/>
            </a:pPr>
            <a:r>
              <a:rPr lang="en-US" altLang="en-US">
                <a:solidFill>
                  <a:srgbClr val="0000FF"/>
                </a:solidFill>
                <a:latin typeface="Wingdings" panose="05000000000000000000" pitchFamily="2" charset="2"/>
              </a:rPr>
              <a:t>¡¡</a:t>
            </a:r>
            <a:endParaRPr lang="en-US" altLang="en-US">
              <a:solidFill>
                <a:srgbClr val="0000FF"/>
              </a:solidFill>
              <a:latin typeface="Univers Condensed" panose="020B0604020202020204" pitchFamily="34" charset="0"/>
            </a:endParaRPr>
          </a:p>
          <a:p>
            <a:pPr algn="ctr">
              <a:spcBef>
                <a:spcPct val="0"/>
              </a:spcBef>
              <a:buClrTx/>
              <a:buSzTx/>
              <a:buFontTx/>
              <a:buNone/>
            </a:pPr>
            <a:r>
              <a:rPr lang="en-US" altLang="en-US">
                <a:solidFill>
                  <a:srgbClr val="0000FF"/>
                </a:solidFill>
                <a:latin typeface="Wingdings" panose="05000000000000000000" pitchFamily="2" charset="2"/>
              </a:rPr>
              <a:t>¡¡</a:t>
            </a:r>
          </a:p>
        </p:txBody>
      </p:sp>
      <p:sp>
        <p:nvSpPr>
          <p:cNvPr id="38924" name="Oval 12">
            <a:extLst>
              <a:ext uri="{FF2B5EF4-FFF2-40B4-BE49-F238E27FC236}">
                <a16:creationId xmlns:a16="http://schemas.microsoft.com/office/drawing/2014/main" id="{EDC30E39-A079-4E42-B4F5-6EB2AE765AAD}"/>
              </a:ext>
            </a:extLst>
          </p:cNvPr>
          <p:cNvSpPr>
            <a:spLocks noChangeArrowheads="1"/>
          </p:cNvSpPr>
          <p:nvPr/>
        </p:nvSpPr>
        <p:spPr bwMode="auto">
          <a:xfrm>
            <a:off x="1982788" y="5030788"/>
            <a:ext cx="1139825" cy="1063625"/>
          </a:xfrm>
          <a:prstGeom prst="ellipse">
            <a:avLst/>
          </a:prstGeom>
          <a:solidFill>
            <a:schemeClr val="accent1"/>
          </a:solidFill>
          <a:ln w="12699">
            <a:solidFill>
              <a:schemeClr val="accent2"/>
            </a:solidFill>
            <a:round/>
            <a:headEnd/>
            <a:tailEnd/>
          </a:ln>
        </p:spPr>
        <p:txBody>
          <a:bodyPr wrap="none" lIns="92075" tIns="46038" rIns="92075" bIns="46038" anchor="ct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a:spcBef>
                <a:spcPct val="0"/>
              </a:spcBef>
              <a:buClrTx/>
              <a:buSzTx/>
              <a:buFontTx/>
              <a:buNone/>
            </a:pPr>
            <a:r>
              <a:rPr lang="en-US" altLang="en-US">
                <a:solidFill>
                  <a:schemeClr val="accent2"/>
                </a:solidFill>
                <a:latin typeface="Wingdings" panose="05000000000000000000" pitchFamily="2" charset="2"/>
              </a:rPr>
              <a:t>¡¡</a:t>
            </a:r>
            <a:endParaRPr lang="en-US" altLang="en-US">
              <a:solidFill>
                <a:srgbClr val="0000FF"/>
              </a:solidFill>
              <a:latin typeface="Univers Condensed" panose="020B0604020202020204" pitchFamily="34" charset="0"/>
            </a:endParaRPr>
          </a:p>
          <a:p>
            <a:pPr algn="ctr">
              <a:spcBef>
                <a:spcPct val="0"/>
              </a:spcBef>
              <a:buClrTx/>
              <a:buSzTx/>
              <a:buFontTx/>
              <a:buNone/>
            </a:pPr>
            <a:r>
              <a:rPr lang="en-US" altLang="en-US">
                <a:solidFill>
                  <a:schemeClr val="accent2"/>
                </a:solidFill>
                <a:latin typeface="Wingdings" panose="05000000000000000000" pitchFamily="2" charset="2"/>
              </a:rPr>
              <a:t>¡¡</a:t>
            </a:r>
          </a:p>
        </p:txBody>
      </p:sp>
      <p:sp>
        <p:nvSpPr>
          <p:cNvPr id="38925" name="Line 13">
            <a:extLst>
              <a:ext uri="{FF2B5EF4-FFF2-40B4-BE49-F238E27FC236}">
                <a16:creationId xmlns:a16="http://schemas.microsoft.com/office/drawing/2014/main" id="{39852911-0B55-4E1B-877B-D94FEB63E5C2}"/>
              </a:ext>
            </a:extLst>
          </p:cNvPr>
          <p:cNvSpPr>
            <a:spLocks noChangeShapeType="1"/>
          </p:cNvSpPr>
          <p:nvPr/>
        </p:nvSpPr>
        <p:spPr bwMode="auto">
          <a:xfrm flipV="1">
            <a:off x="3581400" y="2516188"/>
            <a:ext cx="301625" cy="301625"/>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26" name="Line 14">
            <a:extLst>
              <a:ext uri="{FF2B5EF4-FFF2-40B4-BE49-F238E27FC236}">
                <a16:creationId xmlns:a16="http://schemas.microsoft.com/office/drawing/2014/main" id="{74D2E932-939B-49A5-B93F-34AE1FCA5070}"/>
              </a:ext>
            </a:extLst>
          </p:cNvPr>
          <p:cNvSpPr>
            <a:spLocks noChangeShapeType="1"/>
          </p:cNvSpPr>
          <p:nvPr/>
        </p:nvSpPr>
        <p:spPr bwMode="auto">
          <a:xfrm>
            <a:off x="3276600" y="3738563"/>
            <a:ext cx="0" cy="301625"/>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27" name="Line 15">
            <a:extLst>
              <a:ext uri="{FF2B5EF4-FFF2-40B4-BE49-F238E27FC236}">
                <a16:creationId xmlns:a16="http://schemas.microsoft.com/office/drawing/2014/main" id="{1A38AC6D-89C1-42BD-B220-2018BDFCF6C0}"/>
              </a:ext>
            </a:extLst>
          </p:cNvPr>
          <p:cNvSpPr>
            <a:spLocks noChangeShapeType="1"/>
          </p:cNvSpPr>
          <p:nvPr/>
        </p:nvSpPr>
        <p:spPr bwMode="auto">
          <a:xfrm>
            <a:off x="3889375" y="4805363"/>
            <a:ext cx="301625" cy="225425"/>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28" name="Line 16">
            <a:extLst>
              <a:ext uri="{FF2B5EF4-FFF2-40B4-BE49-F238E27FC236}">
                <a16:creationId xmlns:a16="http://schemas.microsoft.com/office/drawing/2014/main" id="{93DC07EB-27E8-4099-B8FB-3C4FACA7ABCB}"/>
              </a:ext>
            </a:extLst>
          </p:cNvPr>
          <p:cNvSpPr>
            <a:spLocks noChangeShapeType="1"/>
          </p:cNvSpPr>
          <p:nvPr/>
        </p:nvSpPr>
        <p:spPr bwMode="auto">
          <a:xfrm flipV="1">
            <a:off x="5180013" y="4495800"/>
            <a:ext cx="377825" cy="301625"/>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29" name="Line 17">
            <a:extLst>
              <a:ext uri="{FF2B5EF4-FFF2-40B4-BE49-F238E27FC236}">
                <a16:creationId xmlns:a16="http://schemas.microsoft.com/office/drawing/2014/main" id="{6DCE4FC1-494E-4A2D-B90B-193EEE169D10}"/>
              </a:ext>
            </a:extLst>
          </p:cNvPr>
          <p:cNvSpPr>
            <a:spLocks noChangeShapeType="1"/>
          </p:cNvSpPr>
          <p:nvPr/>
        </p:nvSpPr>
        <p:spPr bwMode="auto">
          <a:xfrm flipV="1">
            <a:off x="5943600" y="3200400"/>
            <a:ext cx="0" cy="301625"/>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30" name="Line 18">
            <a:extLst>
              <a:ext uri="{FF2B5EF4-FFF2-40B4-BE49-F238E27FC236}">
                <a16:creationId xmlns:a16="http://schemas.microsoft.com/office/drawing/2014/main" id="{BB972865-CE0D-4737-8F6D-3298F2782F97}"/>
              </a:ext>
            </a:extLst>
          </p:cNvPr>
          <p:cNvSpPr>
            <a:spLocks noChangeShapeType="1"/>
          </p:cNvSpPr>
          <p:nvPr/>
        </p:nvSpPr>
        <p:spPr bwMode="auto">
          <a:xfrm flipH="1" flipV="1">
            <a:off x="4875213" y="2286000"/>
            <a:ext cx="454025" cy="149225"/>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31" name="Line 19">
            <a:extLst>
              <a:ext uri="{FF2B5EF4-FFF2-40B4-BE49-F238E27FC236}">
                <a16:creationId xmlns:a16="http://schemas.microsoft.com/office/drawing/2014/main" id="{21DFB2A8-B0F5-4B19-87BD-09954DA73FA9}"/>
              </a:ext>
            </a:extLst>
          </p:cNvPr>
          <p:cNvSpPr>
            <a:spLocks noChangeShapeType="1"/>
          </p:cNvSpPr>
          <p:nvPr/>
        </p:nvSpPr>
        <p:spPr bwMode="auto">
          <a:xfrm flipV="1">
            <a:off x="2974975" y="5029200"/>
            <a:ext cx="225425" cy="301625"/>
          </a:xfrm>
          <a:prstGeom prst="line">
            <a:avLst/>
          </a:prstGeom>
          <a:noFill/>
          <a:ln w="57150">
            <a:solidFill>
              <a:schemeClr val="hlink"/>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2" name="Line 20">
            <a:extLst>
              <a:ext uri="{FF2B5EF4-FFF2-40B4-BE49-F238E27FC236}">
                <a16:creationId xmlns:a16="http://schemas.microsoft.com/office/drawing/2014/main" id="{329F449C-1E77-44A3-8F7E-71B50CB45F02}"/>
              </a:ext>
            </a:extLst>
          </p:cNvPr>
          <p:cNvSpPr>
            <a:spLocks noChangeShapeType="1"/>
          </p:cNvSpPr>
          <p:nvPr/>
        </p:nvSpPr>
        <p:spPr bwMode="auto">
          <a:xfrm>
            <a:off x="1831975" y="2595563"/>
            <a:ext cx="530225" cy="225425"/>
          </a:xfrm>
          <a:prstGeom prst="line">
            <a:avLst/>
          </a:prstGeom>
          <a:noFill/>
          <a:ln w="57150">
            <a:solidFill>
              <a:schemeClr val="hlink"/>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3" name="Line 21">
            <a:extLst>
              <a:ext uri="{FF2B5EF4-FFF2-40B4-BE49-F238E27FC236}">
                <a16:creationId xmlns:a16="http://schemas.microsoft.com/office/drawing/2014/main" id="{FDCEC4F1-9B8B-45D9-8914-1CF22211CF15}"/>
              </a:ext>
            </a:extLst>
          </p:cNvPr>
          <p:cNvSpPr>
            <a:spLocks noChangeShapeType="1"/>
          </p:cNvSpPr>
          <p:nvPr/>
        </p:nvSpPr>
        <p:spPr bwMode="auto">
          <a:xfrm flipH="1">
            <a:off x="6022975" y="1681163"/>
            <a:ext cx="987425" cy="758825"/>
          </a:xfrm>
          <a:prstGeom prst="line">
            <a:avLst/>
          </a:prstGeom>
          <a:noFill/>
          <a:ln w="57150">
            <a:solidFill>
              <a:schemeClr val="hlink"/>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4" name="Line 22">
            <a:extLst>
              <a:ext uri="{FF2B5EF4-FFF2-40B4-BE49-F238E27FC236}">
                <a16:creationId xmlns:a16="http://schemas.microsoft.com/office/drawing/2014/main" id="{36E20E22-8DD3-41D5-ACF5-8E2A86C6CE0E}"/>
              </a:ext>
            </a:extLst>
          </p:cNvPr>
          <p:cNvSpPr>
            <a:spLocks noChangeShapeType="1"/>
          </p:cNvSpPr>
          <p:nvPr/>
        </p:nvSpPr>
        <p:spPr bwMode="auto">
          <a:xfrm flipH="1">
            <a:off x="6403975" y="2820988"/>
            <a:ext cx="606425" cy="0"/>
          </a:xfrm>
          <a:prstGeom prst="line">
            <a:avLst/>
          </a:prstGeom>
          <a:noFill/>
          <a:ln w="57150">
            <a:solidFill>
              <a:schemeClr val="hlink"/>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5" name="Line 23">
            <a:extLst>
              <a:ext uri="{FF2B5EF4-FFF2-40B4-BE49-F238E27FC236}">
                <a16:creationId xmlns:a16="http://schemas.microsoft.com/office/drawing/2014/main" id="{7C752140-261C-47B6-A428-B04ADAA979C5}"/>
              </a:ext>
            </a:extLst>
          </p:cNvPr>
          <p:cNvSpPr>
            <a:spLocks noChangeShapeType="1"/>
          </p:cNvSpPr>
          <p:nvPr/>
        </p:nvSpPr>
        <p:spPr bwMode="auto">
          <a:xfrm flipH="1" flipV="1">
            <a:off x="6172200" y="4953000"/>
            <a:ext cx="762000" cy="381000"/>
          </a:xfrm>
          <a:prstGeom prst="line">
            <a:avLst/>
          </a:prstGeom>
          <a:noFill/>
          <a:ln w="57150">
            <a:solidFill>
              <a:schemeClr val="hlink"/>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6" name="Line 24">
            <a:extLst>
              <a:ext uri="{FF2B5EF4-FFF2-40B4-BE49-F238E27FC236}">
                <a16:creationId xmlns:a16="http://schemas.microsoft.com/office/drawing/2014/main" id="{2A66334F-4AB5-49EA-B03C-A95907E60901}"/>
              </a:ext>
            </a:extLst>
          </p:cNvPr>
          <p:cNvSpPr>
            <a:spLocks noChangeShapeType="1"/>
          </p:cNvSpPr>
          <p:nvPr/>
        </p:nvSpPr>
        <p:spPr bwMode="auto">
          <a:xfrm>
            <a:off x="1374775" y="4881563"/>
            <a:ext cx="758825" cy="530225"/>
          </a:xfrm>
          <a:prstGeom prst="line">
            <a:avLst/>
          </a:prstGeom>
          <a:noFill/>
          <a:ln w="57150">
            <a:solidFill>
              <a:schemeClr val="hlink"/>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7" name="Line 25">
            <a:extLst>
              <a:ext uri="{FF2B5EF4-FFF2-40B4-BE49-F238E27FC236}">
                <a16:creationId xmlns:a16="http://schemas.microsoft.com/office/drawing/2014/main" id="{DC1F4DB5-0C2D-4F7F-BB2E-19C3C68279E4}"/>
              </a:ext>
            </a:extLst>
          </p:cNvPr>
          <p:cNvSpPr>
            <a:spLocks noChangeShapeType="1"/>
          </p:cNvSpPr>
          <p:nvPr/>
        </p:nvSpPr>
        <p:spPr bwMode="auto">
          <a:xfrm flipH="1">
            <a:off x="1600200" y="1604963"/>
            <a:ext cx="225425" cy="377825"/>
          </a:xfrm>
          <a:prstGeom prst="line">
            <a:avLst/>
          </a:prstGeom>
          <a:noFill/>
          <a:ln w="57150">
            <a:solidFill>
              <a:schemeClr val="hlink"/>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3690" name="Rectangle 26">
            <a:extLst>
              <a:ext uri="{FF2B5EF4-FFF2-40B4-BE49-F238E27FC236}">
                <a16:creationId xmlns:a16="http://schemas.microsoft.com/office/drawing/2014/main" id="{F9E7C2AD-FF7B-4140-B6A1-9D92963FB7B4}"/>
              </a:ext>
            </a:extLst>
          </p:cNvPr>
          <p:cNvSpPr>
            <a:spLocks noChangeArrowheads="1"/>
          </p:cNvSpPr>
          <p:nvPr/>
        </p:nvSpPr>
        <p:spPr bwMode="auto">
          <a:xfrm>
            <a:off x="6170613" y="1295400"/>
            <a:ext cx="2051050" cy="379413"/>
          </a:xfrm>
          <a:prstGeom prst="rect">
            <a:avLst/>
          </a:prstGeom>
          <a:solidFill>
            <a:srgbClr val="FCFDC6"/>
          </a:solidFill>
          <a:ln w="12699">
            <a:solidFill>
              <a:schemeClr val="tx1"/>
            </a:solidFill>
            <a:miter lim="800000"/>
            <a:headEnd/>
            <a:tailEnd/>
          </a:ln>
          <a:effectLst>
            <a:outerShdw dist="107763" dir="2700000" algn="ctr" rotWithShape="0">
              <a:schemeClr val="bg2"/>
            </a:outerShdw>
          </a:effectLst>
        </p:spPr>
        <p:txBody>
          <a:bodyPr lIns="92075" tIns="46038" rIns="92075" bIns="46038">
            <a:spAutoFit/>
          </a:bodyPr>
          <a:lstStyle/>
          <a:p>
            <a:pPr algn="ctr" fontAlgn="auto">
              <a:spcBef>
                <a:spcPct val="50000"/>
              </a:spcBef>
              <a:spcAft>
                <a:spcPts val="0"/>
              </a:spcAft>
              <a:defRPr/>
            </a:pPr>
            <a:r>
              <a:rPr lang="en-US" b="1">
                <a:solidFill>
                  <a:srgbClr val="000000"/>
                </a:solidFill>
                <a:latin typeface="+mn-lt"/>
              </a:rPr>
              <a:t>Individuals</a:t>
            </a:r>
          </a:p>
        </p:txBody>
      </p:sp>
      <p:sp>
        <p:nvSpPr>
          <p:cNvPr id="113691" name="Rectangle 27">
            <a:extLst>
              <a:ext uri="{FF2B5EF4-FFF2-40B4-BE49-F238E27FC236}">
                <a16:creationId xmlns:a16="http://schemas.microsoft.com/office/drawing/2014/main" id="{23CE26D4-FC55-4CFA-8B7A-758C969D237D}"/>
              </a:ext>
            </a:extLst>
          </p:cNvPr>
          <p:cNvSpPr>
            <a:spLocks noChangeArrowheads="1"/>
          </p:cNvSpPr>
          <p:nvPr/>
        </p:nvSpPr>
        <p:spPr bwMode="auto">
          <a:xfrm>
            <a:off x="1141413" y="762000"/>
            <a:ext cx="1695450" cy="928688"/>
          </a:xfrm>
          <a:prstGeom prst="rect">
            <a:avLst/>
          </a:prstGeom>
          <a:solidFill>
            <a:srgbClr val="FCFDC6"/>
          </a:solidFill>
          <a:ln w="12699">
            <a:solidFill>
              <a:schemeClr val="tx1"/>
            </a:solidFill>
            <a:miter lim="800000"/>
            <a:headEnd/>
            <a:tailEnd/>
          </a:ln>
          <a:effectLst>
            <a:outerShdw dist="107763" dir="2700000" algn="ctr" rotWithShape="0">
              <a:schemeClr val="bg2"/>
            </a:outerShdw>
          </a:effectLst>
        </p:spPr>
        <p:txBody>
          <a:bodyPr lIns="92075" tIns="46038" rIns="92075" bIns="46038">
            <a:spAutoFit/>
          </a:bodyPr>
          <a:lstStyle/>
          <a:p>
            <a:pPr algn="ctr" fontAlgn="auto">
              <a:spcBef>
                <a:spcPct val="50000"/>
              </a:spcBef>
              <a:spcAft>
                <a:spcPts val="0"/>
              </a:spcAft>
              <a:defRPr/>
            </a:pPr>
            <a:r>
              <a:rPr lang="en-US" b="1">
                <a:solidFill>
                  <a:srgbClr val="000000"/>
                </a:solidFill>
                <a:latin typeface="+mn-lt"/>
              </a:rPr>
              <a:t>Outsourced Services Offsite</a:t>
            </a:r>
          </a:p>
        </p:txBody>
      </p:sp>
      <p:sp>
        <p:nvSpPr>
          <p:cNvPr id="113692" name="Rectangle 28">
            <a:extLst>
              <a:ext uri="{FF2B5EF4-FFF2-40B4-BE49-F238E27FC236}">
                <a16:creationId xmlns:a16="http://schemas.microsoft.com/office/drawing/2014/main" id="{2029A02A-CACC-4B8C-A459-9039FE063CF9}"/>
              </a:ext>
            </a:extLst>
          </p:cNvPr>
          <p:cNvSpPr>
            <a:spLocks noChangeArrowheads="1"/>
          </p:cNvSpPr>
          <p:nvPr/>
        </p:nvSpPr>
        <p:spPr bwMode="auto">
          <a:xfrm>
            <a:off x="6932613" y="4495800"/>
            <a:ext cx="1830387" cy="1203325"/>
          </a:xfrm>
          <a:prstGeom prst="rect">
            <a:avLst/>
          </a:prstGeom>
          <a:solidFill>
            <a:srgbClr val="FCFDC6"/>
          </a:solidFill>
          <a:ln w="12699">
            <a:solidFill>
              <a:schemeClr val="tx1"/>
            </a:solidFill>
            <a:miter lim="800000"/>
            <a:headEnd/>
            <a:tailEnd/>
          </a:ln>
          <a:effectLst>
            <a:outerShdw dist="107763" dir="2700000" algn="ctr" rotWithShape="0">
              <a:schemeClr val="bg2"/>
            </a:outerShdw>
          </a:effectLst>
        </p:spPr>
        <p:txBody>
          <a:bodyPr lIns="92075" tIns="46038" rIns="92075" bIns="46038">
            <a:spAutoFit/>
          </a:bodyPr>
          <a:lstStyle/>
          <a:p>
            <a:pPr algn="ctr" fontAlgn="auto">
              <a:spcBef>
                <a:spcPct val="50000"/>
              </a:spcBef>
              <a:spcAft>
                <a:spcPts val="0"/>
              </a:spcAft>
              <a:defRPr/>
            </a:pPr>
            <a:r>
              <a:rPr lang="en-US" b="1" dirty="0" err="1">
                <a:solidFill>
                  <a:srgbClr val="000000"/>
                </a:solidFill>
                <a:latin typeface="+mn-lt"/>
              </a:rPr>
              <a:t>Organisations</a:t>
            </a:r>
            <a:r>
              <a:rPr lang="en-US" b="1" dirty="0">
                <a:solidFill>
                  <a:srgbClr val="000000"/>
                </a:solidFill>
                <a:latin typeface="+mn-lt"/>
              </a:rPr>
              <a:t> System (Governing Body)</a:t>
            </a:r>
          </a:p>
        </p:txBody>
      </p:sp>
      <p:sp>
        <p:nvSpPr>
          <p:cNvPr id="113693" name="Rectangle 29">
            <a:extLst>
              <a:ext uri="{FF2B5EF4-FFF2-40B4-BE49-F238E27FC236}">
                <a16:creationId xmlns:a16="http://schemas.microsoft.com/office/drawing/2014/main" id="{D90E07BB-4D15-4BC7-8F6D-43ED0C808A79}"/>
              </a:ext>
            </a:extLst>
          </p:cNvPr>
          <p:cNvSpPr>
            <a:spLocks noChangeArrowheads="1"/>
          </p:cNvSpPr>
          <p:nvPr/>
        </p:nvSpPr>
        <p:spPr bwMode="auto">
          <a:xfrm>
            <a:off x="7008813" y="2438400"/>
            <a:ext cx="1695450" cy="654050"/>
          </a:xfrm>
          <a:prstGeom prst="rect">
            <a:avLst/>
          </a:prstGeom>
          <a:solidFill>
            <a:srgbClr val="FCFDC6"/>
          </a:solidFill>
          <a:ln w="12699">
            <a:solidFill>
              <a:schemeClr val="tx1"/>
            </a:solidFill>
            <a:miter lim="800000"/>
            <a:headEnd/>
            <a:tailEnd/>
          </a:ln>
          <a:effectLst>
            <a:outerShdw dist="107763" dir="2700000" algn="ctr" rotWithShape="0">
              <a:schemeClr val="bg2"/>
            </a:outerShdw>
          </a:effectLst>
        </p:spPr>
        <p:txBody>
          <a:bodyPr lIns="92075" tIns="46038" rIns="92075" bIns="46038">
            <a:spAutoFit/>
          </a:bodyPr>
          <a:lstStyle/>
          <a:p>
            <a:pPr algn="ctr" fontAlgn="auto">
              <a:spcBef>
                <a:spcPct val="50000"/>
              </a:spcBef>
              <a:spcAft>
                <a:spcPts val="0"/>
              </a:spcAft>
              <a:defRPr/>
            </a:pPr>
            <a:r>
              <a:rPr lang="en-US" b="1">
                <a:solidFill>
                  <a:srgbClr val="000000"/>
                </a:solidFill>
                <a:latin typeface="+mn-lt"/>
              </a:rPr>
              <a:t>Departments / Units</a:t>
            </a:r>
          </a:p>
        </p:txBody>
      </p:sp>
      <p:sp>
        <p:nvSpPr>
          <p:cNvPr id="113694" name="Rectangle 30">
            <a:extLst>
              <a:ext uri="{FF2B5EF4-FFF2-40B4-BE49-F238E27FC236}">
                <a16:creationId xmlns:a16="http://schemas.microsoft.com/office/drawing/2014/main" id="{EB32DDE6-FA73-4179-9C57-DCFDE7567753}"/>
              </a:ext>
            </a:extLst>
          </p:cNvPr>
          <p:cNvSpPr>
            <a:spLocks noChangeArrowheads="1"/>
          </p:cNvSpPr>
          <p:nvPr/>
        </p:nvSpPr>
        <p:spPr bwMode="auto">
          <a:xfrm>
            <a:off x="165100" y="4343400"/>
            <a:ext cx="1587500" cy="928688"/>
          </a:xfrm>
          <a:prstGeom prst="rect">
            <a:avLst/>
          </a:prstGeom>
          <a:solidFill>
            <a:srgbClr val="FCFDC6"/>
          </a:solidFill>
          <a:ln w="12699">
            <a:solidFill>
              <a:schemeClr val="tx1"/>
            </a:solidFill>
            <a:miter lim="800000"/>
            <a:headEnd/>
            <a:tailEnd/>
          </a:ln>
          <a:effectLst>
            <a:outerShdw dist="107763" dir="2700000" algn="ctr" rotWithShape="0">
              <a:schemeClr val="bg2"/>
            </a:outerShdw>
          </a:effectLst>
        </p:spPr>
        <p:txBody>
          <a:bodyPr lIns="92075" tIns="46038" rIns="92075" bIns="46038">
            <a:spAutoFit/>
          </a:bodyPr>
          <a:lstStyle/>
          <a:p>
            <a:pPr algn="ctr" fontAlgn="auto">
              <a:spcBef>
                <a:spcPct val="50000"/>
              </a:spcBef>
              <a:spcAft>
                <a:spcPts val="0"/>
              </a:spcAft>
              <a:defRPr/>
            </a:pPr>
            <a:r>
              <a:rPr lang="en-US" b="1">
                <a:solidFill>
                  <a:srgbClr val="000000"/>
                </a:solidFill>
                <a:latin typeface="+mn-lt"/>
              </a:rPr>
              <a:t>Outsourced Services On Site</a:t>
            </a:r>
          </a:p>
        </p:txBody>
      </p:sp>
      <p:sp>
        <p:nvSpPr>
          <p:cNvPr id="38943" name="AutoShape 31">
            <a:extLst>
              <a:ext uri="{FF2B5EF4-FFF2-40B4-BE49-F238E27FC236}">
                <a16:creationId xmlns:a16="http://schemas.microsoft.com/office/drawing/2014/main" id="{537E8ABE-D959-4991-AC2D-E87174CC29BC}"/>
              </a:ext>
            </a:extLst>
          </p:cNvPr>
          <p:cNvSpPr>
            <a:spLocks noChangeArrowheads="1"/>
          </p:cNvSpPr>
          <p:nvPr/>
        </p:nvSpPr>
        <p:spPr bwMode="auto">
          <a:xfrm>
            <a:off x="3581400" y="2439988"/>
            <a:ext cx="304800" cy="381000"/>
          </a:xfrm>
          <a:prstGeom prst="upDownArrow">
            <a:avLst>
              <a:gd name="adj1" fmla="val 50000"/>
              <a:gd name="adj2" fmla="val 25000"/>
            </a:avLst>
          </a:prstGeom>
          <a:solidFill>
            <a:schemeClr val="accent1"/>
          </a:solidFill>
          <a:ln w="12699">
            <a:solidFill>
              <a:schemeClr val="tx1"/>
            </a:solidFill>
            <a:miter lim="800000"/>
            <a:headEnd type="none" w="sm" len="sm"/>
            <a:tailEnd type="none" w="sm" len="sm"/>
          </a:ln>
        </p:spPr>
        <p:txBody>
          <a:bodyPr wrap="none" anchor="ct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p>
        </p:txBody>
      </p:sp>
      <p:sp>
        <p:nvSpPr>
          <p:cNvPr id="38944" name="AutoShape 32">
            <a:extLst>
              <a:ext uri="{FF2B5EF4-FFF2-40B4-BE49-F238E27FC236}">
                <a16:creationId xmlns:a16="http://schemas.microsoft.com/office/drawing/2014/main" id="{B9C97F12-AF67-437A-B22E-39A0E1CDB905}"/>
              </a:ext>
            </a:extLst>
          </p:cNvPr>
          <p:cNvSpPr>
            <a:spLocks noChangeArrowheads="1"/>
          </p:cNvSpPr>
          <p:nvPr/>
        </p:nvSpPr>
        <p:spPr bwMode="auto">
          <a:xfrm>
            <a:off x="3352800" y="3963988"/>
            <a:ext cx="76200" cy="76200"/>
          </a:xfrm>
          <a:prstGeom prst="upDownArrow">
            <a:avLst>
              <a:gd name="adj1" fmla="val 50000"/>
              <a:gd name="adj2" fmla="val 20000"/>
            </a:avLst>
          </a:prstGeom>
          <a:solidFill>
            <a:schemeClr val="accent1"/>
          </a:solidFill>
          <a:ln w="12699">
            <a:solidFill>
              <a:schemeClr val="tx1"/>
            </a:solidFill>
            <a:miter lim="800000"/>
            <a:headEnd type="none" w="sm" len="sm"/>
            <a:tailEnd type="none" w="sm" len="sm"/>
          </a:ln>
        </p:spPr>
        <p:txBody>
          <a:bodyPr wrap="none" anchor="ct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p>
        </p:txBody>
      </p:sp>
      <p:pic>
        <p:nvPicPr>
          <p:cNvPr id="34" name="Picture 33">
            <a:extLst>
              <a:ext uri="{FF2B5EF4-FFF2-40B4-BE49-F238E27FC236}">
                <a16:creationId xmlns:a16="http://schemas.microsoft.com/office/drawing/2014/main" id="{E99FC199-50F8-45B1-BDF5-263272A919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113666">
                                            <p:txEl>
                                              <p:pRg st="0" end="0"/>
                                            </p:txEl>
                                          </p:spTgt>
                                        </p:tgtEl>
                                        <p:attrNameLst>
                                          <p:attrName>style.visibility</p:attrName>
                                        </p:attrNameLst>
                                      </p:cBhvr>
                                      <p:to>
                                        <p:strVal val="visible"/>
                                      </p:to>
                                    </p:set>
                                    <p:anim calcmode="lin" valueType="num">
                                      <p:cBhvr additive="base">
                                        <p:cTn id="7" dur="75" fill="hold"/>
                                        <p:tgtEl>
                                          <p:spTgt spid="113666">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113666">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Content Placeholder 2">
            <a:extLst>
              <a:ext uri="{FF2B5EF4-FFF2-40B4-BE49-F238E27FC236}">
                <a16:creationId xmlns:a16="http://schemas.microsoft.com/office/drawing/2014/main" id="{32ADFA98-484F-4AAB-872D-A52FA4290484}"/>
              </a:ext>
            </a:extLst>
          </p:cNvPr>
          <p:cNvSpPr>
            <a:spLocks noGrp="1"/>
          </p:cNvSpPr>
          <p:nvPr>
            <p:ph idx="4294967295"/>
          </p:nvPr>
        </p:nvSpPr>
        <p:spPr>
          <a:xfrm>
            <a:off x="304800" y="1981200"/>
            <a:ext cx="8686800" cy="4525963"/>
          </a:xfrm>
        </p:spPr>
        <p:txBody>
          <a:bodyPr/>
          <a:lstStyle/>
          <a:p>
            <a:pPr marL="812800" indent="-812800" eaLnBrk="1" hangingPunct="1">
              <a:buFontTx/>
              <a:buNone/>
            </a:pPr>
            <a:r>
              <a:rPr lang="en-US" altLang="en-US" u="sng">
                <a:latin typeface="Arial" panose="020B0604020202020204" pitchFamily="34" charset="0"/>
                <a:cs typeface="Arial" panose="020B0604020202020204" pitchFamily="34" charset="0"/>
              </a:rPr>
              <a:t>Organizational wide Service Standards</a:t>
            </a:r>
          </a:p>
          <a:p>
            <a:pPr marL="1168400" lvl="1" indent="-1168400" eaLnBrk="1" hangingPunct="1">
              <a:buFontTx/>
              <a:buNone/>
            </a:pPr>
            <a:r>
              <a:rPr lang="en-US" altLang="en-US" sz="2400">
                <a:latin typeface="Arial" panose="020B0604020202020204" pitchFamily="34" charset="0"/>
                <a:cs typeface="Arial" panose="020B0604020202020204" pitchFamily="34" charset="0"/>
              </a:rPr>
              <a:t> 1.Governance, Leadership and Direction </a:t>
            </a:r>
          </a:p>
          <a:p>
            <a:pPr marL="1168400" lvl="1" indent="-1168400" eaLnBrk="1" hangingPunct="1">
              <a:buFontTx/>
              <a:buNone/>
            </a:pPr>
            <a:r>
              <a:rPr lang="en-US" altLang="en-US" sz="2400">
                <a:latin typeface="Arial" panose="020B0604020202020204" pitchFamily="34" charset="0"/>
                <a:cs typeface="Arial" panose="020B0604020202020204" pitchFamily="34" charset="0"/>
              </a:rPr>
              <a:t> 2.Environmental and Safety Services</a:t>
            </a:r>
          </a:p>
          <a:p>
            <a:pPr marL="1168400" lvl="1" indent="-1168400" eaLnBrk="1" hangingPunct="1">
              <a:buFontTx/>
              <a:buNone/>
            </a:pPr>
            <a:r>
              <a:rPr lang="en-US" altLang="en-US" sz="2400">
                <a:latin typeface="Arial" panose="020B0604020202020204" pitchFamily="34" charset="0"/>
                <a:cs typeface="Arial" panose="020B0604020202020204" pitchFamily="34" charset="0"/>
              </a:rPr>
              <a:t> 3.Facility and Biomedical Equipment Management </a:t>
            </a:r>
            <a:r>
              <a:rPr lang="en-US" altLang="en-US" sz="2400"/>
              <a:t>and Safety</a:t>
            </a:r>
          </a:p>
          <a:p>
            <a:pPr marL="1168400" lvl="1" indent="-1168400" eaLnBrk="1" hangingPunct="1">
              <a:buFontTx/>
              <a:buNone/>
            </a:pPr>
            <a:r>
              <a:rPr lang="en-US" altLang="en-US" sz="2400" b="1"/>
              <a:t> </a:t>
            </a:r>
            <a:r>
              <a:rPr lang="en-US" altLang="en-US" sz="2400">
                <a:latin typeface="Arial" panose="020B0604020202020204" pitchFamily="34" charset="0"/>
                <a:cs typeface="Arial" panose="020B0604020202020204" pitchFamily="34" charset="0"/>
              </a:rPr>
              <a:t>4.Nursing Services</a:t>
            </a:r>
          </a:p>
          <a:p>
            <a:pPr marL="1168400" lvl="1" indent="-1168400" eaLnBrk="1" hangingPunct="1">
              <a:buFontTx/>
              <a:buNone/>
            </a:pPr>
            <a:r>
              <a:rPr lang="en-US" altLang="en-US" sz="2400">
                <a:latin typeface="Arial" panose="020B0604020202020204" pitchFamily="34" charset="0"/>
                <a:cs typeface="Arial" panose="020B0604020202020204" pitchFamily="34" charset="0"/>
              </a:rPr>
              <a:t> 5.Prevention and Control of Infection</a:t>
            </a:r>
          </a:p>
          <a:p>
            <a:pPr marL="1168400" lvl="1" indent="-1168400" eaLnBrk="1" hangingPunct="1">
              <a:buFontTx/>
              <a:buNone/>
            </a:pPr>
            <a:r>
              <a:rPr lang="en-US" altLang="en-US" sz="2400">
                <a:latin typeface="Arial" panose="020B0604020202020204" pitchFamily="34" charset="0"/>
                <a:cs typeface="Arial" panose="020B0604020202020204" pitchFamily="34" charset="0"/>
              </a:rPr>
              <a:t> 6.Patient and Family Rights </a:t>
            </a:r>
          </a:p>
          <a:p>
            <a:pPr marL="1168400" lvl="1" indent="-1168400" eaLnBrk="1" hangingPunct="1">
              <a:buFontTx/>
              <a:buNone/>
            </a:pPr>
            <a:r>
              <a:rPr lang="en-US" altLang="en-US" sz="2400">
                <a:latin typeface="Arial" panose="020B0604020202020204" pitchFamily="34" charset="0"/>
                <a:cs typeface="Arial" panose="020B0604020202020204" pitchFamily="34" charset="0"/>
              </a:rPr>
              <a:t> 7.Health Information Management System (HIMS)</a:t>
            </a:r>
          </a:p>
        </p:txBody>
      </p:sp>
      <p:sp>
        <p:nvSpPr>
          <p:cNvPr id="15363" name="Text Box 4">
            <a:extLst>
              <a:ext uri="{FF2B5EF4-FFF2-40B4-BE49-F238E27FC236}">
                <a16:creationId xmlns:a16="http://schemas.microsoft.com/office/drawing/2014/main" id="{16620D5B-AAF2-4414-AF52-5BEC6AF5A881}"/>
              </a:ext>
            </a:extLst>
          </p:cNvPr>
          <p:cNvSpPr txBox="1">
            <a:spLocks noChangeArrowheads="1"/>
          </p:cNvSpPr>
          <p:nvPr/>
        </p:nvSpPr>
        <p:spPr bwMode="auto">
          <a:xfrm>
            <a:off x="457200" y="228600"/>
            <a:ext cx="8382000" cy="1508125"/>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en-US" sz="3200" b="1" dirty="0">
                <a:solidFill>
                  <a:srgbClr val="FFFF00"/>
                </a:solidFill>
                <a:latin typeface="+mn-lt"/>
              </a:rPr>
              <a:t>STRENGTHENING OF PATIENT SAFETY </a:t>
            </a:r>
          </a:p>
          <a:p>
            <a:pPr algn="ctr" eaLnBrk="1" fontAlgn="auto" hangingPunct="1">
              <a:spcBef>
                <a:spcPct val="50000"/>
              </a:spcBef>
              <a:spcAft>
                <a:spcPts val="0"/>
              </a:spcAft>
              <a:defRPr/>
            </a:pPr>
            <a:r>
              <a:rPr lang="en-US" sz="2400" dirty="0">
                <a:solidFill>
                  <a:schemeClr val="accent6">
                    <a:lumMod val="40000"/>
                    <a:lumOff val="60000"/>
                  </a:schemeClr>
                </a:solidFill>
                <a:latin typeface="+mn-lt"/>
              </a:rPr>
              <a:t>STRATEGIES AND INDICATORS INTO THE MSQH HOSPITAL ACCREDITATION STANDARDS 5</a:t>
            </a:r>
            <a:r>
              <a:rPr lang="en-US" sz="2400" baseline="30000" dirty="0">
                <a:solidFill>
                  <a:schemeClr val="accent6">
                    <a:lumMod val="40000"/>
                    <a:lumOff val="60000"/>
                  </a:schemeClr>
                </a:solidFill>
                <a:latin typeface="+mn-lt"/>
              </a:rPr>
              <a:t>TH</a:t>
            </a:r>
            <a:r>
              <a:rPr lang="en-US" sz="2400" dirty="0">
                <a:solidFill>
                  <a:schemeClr val="accent6">
                    <a:lumMod val="40000"/>
                    <a:lumOff val="60000"/>
                  </a:schemeClr>
                </a:solidFill>
                <a:latin typeface="+mn-lt"/>
              </a:rPr>
              <a:t> EDITION </a:t>
            </a:r>
          </a:p>
        </p:txBody>
      </p:sp>
      <p:pic>
        <p:nvPicPr>
          <p:cNvPr id="7" name="Picture 5" descr="mentoring">
            <a:extLst>
              <a:ext uri="{FF2B5EF4-FFF2-40B4-BE49-F238E27FC236}">
                <a16:creationId xmlns:a16="http://schemas.microsoft.com/office/drawing/2014/main" id="{76AC6DDA-6B20-4C38-B685-1CAECB906D06}"/>
              </a:ext>
            </a:extLst>
          </p:cNvPr>
          <p:cNvPicPr>
            <a:picLocks noChangeAspect="1" noChangeArrowheads="1"/>
          </p:cNvPicPr>
          <p:nvPr/>
        </p:nvPicPr>
        <p:blipFill>
          <a:blip r:embed="rId2" cstate="print"/>
          <a:srcRect/>
          <a:stretch>
            <a:fillRect/>
          </a:stretch>
        </p:blipFill>
        <p:spPr bwMode="auto">
          <a:xfrm>
            <a:off x="7239000" y="3886200"/>
            <a:ext cx="1704975" cy="1916682"/>
          </a:xfrm>
          <a:prstGeom prst="rect">
            <a:avLst/>
          </a:prstGeom>
          <a:ln>
            <a:noFill/>
          </a:ln>
          <a:effectLst>
            <a:softEdge rad="112500"/>
          </a:effectLst>
        </p:spPr>
      </p:pic>
      <p:pic>
        <p:nvPicPr>
          <p:cNvPr id="6" name="Picture 5">
            <a:extLst>
              <a:ext uri="{FF2B5EF4-FFF2-40B4-BE49-F238E27FC236}">
                <a16:creationId xmlns:a16="http://schemas.microsoft.com/office/drawing/2014/main" id="{9D7396FC-916E-4616-81C0-D9936589B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4" descr="doctors">
            <a:extLst>
              <a:ext uri="{FF2B5EF4-FFF2-40B4-BE49-F238E27FC236}">
                <a16:creationId xmlns:a16="http://schemas.microsoft.com/office/drawing/2014/main" id="{33B041E8-0716-45AB-9BC6-27C7205BB3D5}"/>
              </a:ext>
            </a:extLst>
          </p:cNvPr>
          <p:cNvPicPr>
            <a:picLocks noChangeAspect="1" noChangeArrowheads="1"/>
          </p:cNvPicPr>
          <p:nvPr/>
        </p:nvPicPr>
        <p:blipFill>
          <a:blip r:embed="rId2" cstate="print"/>
          <a:srcRect/>
          <a:stretch>
            <a:fillRect/>
          </a:stretch>
        </p:blipFill>
        <p:spPr bwMode="auto">
          <a:xfrm>
            <a:off x="7066623" y="76200"/>
            <a:ext cx="2001177"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0963" name="Content Placeholder 2">
            <a:extLst>
              <a:ext uri="{FF2B5EF4-FFF2-40B4-BE49-F238E27FC236}">
                <a16:creationId xmlns:a16="http://schemas.microsoft.com/office/drawing/2014/main" id="{BC5B7326-4403-4BFD-B485-5660FA62AFDA}"/>
              </a:ext>
            </a:extLst>
          </p:cNvPr>
          <p:cNvSpPr>
            <a:spLocks/>
          </p:cNvSpPr>
          <p:nvPr/>
        </p:nvSpPr>
        <p:spPr bwMode="auto">
          <a:xfrm>
            <a:off x="228600" y="9144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12800" indent="-812800">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20000"/>
              </a:spcBef>
              <a:buClrTx/>
              <a:buSzTx/>
              <a:buFontTx/>
              <a:buNone/>
            </a:pPr>
            <a:endParaRPr lang="en-US" altLang="en-US" sz="3200" b="1"/>
          </a:p>
        </p:txBody>
      </p:sp>
      <p:sp>
        <p:nvSpPr>
          <p:cNvPr id="40964" name="Content Placeholder 2">
            <a:extLst>
              <a:ext uri="{FF2B5EF4-FFF2-40B4-BE49-F238E27FC236}">
                <a16:creationId xmlns:a16="http://schemas.microsoft.com/office/drawing/2014/main" id="{E78FFE58-2665-4681-9CB9-4ACEEFED9665}"/>
              </a:ext>
            </a:extLst>
          </p:cNvPr>
          <p:cNvSpPr>
            <a:spLocks/>
          </p:cNvSpPr>
          <p:nvPr/>
        </p:nvSpPr>
        <p:spPr bwMode="auto">
          <a:xfrm>
            <a:off x="228600" y="4572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12800" indent="-812800">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20000"/>
              </a:spcBef>
              <a:buClrTx/>
              <a:buSzTx/>
              <a:buFontTx/>
              <a:buNone/>
            </a:pPr>
            <a:endParaRPr lang="en-US" altLang="en-US" b="1"/>
          </a:p>
          <a:p>
            <a:pPr eaLnBrk="1" hangingPunct="1">
              <a:spcBef>
                <a:spcPct val="20000"/>
              </a:spcBef>
              <a:buClrTx/>
              <a:buSzTx/>
              <a:buFontTx/>
              <a:buNone/>
            </a:pPr>
            <a:endParaRPr lang="en-US" altLang="en-US" sz="3200" b="1"/>
          </a:p>
        </p:txBody>
      </p:sp>
      <p:sp>
        <p:nvSpPr>
          <p:cNvPr id="2" name="Rectangle 4">
            <a:extLst>
              <a:ext uri="{FF2B5EF4-FFF2-40B4-BE49-F238E27FC236}">
                <a16:creationId xmlns:a16="http://schemas.microsoft.com/office/drawing/2014/main" id="{A34B5FFF-5E47-43E9-AE25-0B22AE3F92E3}"/>
              </a:ext>
            </a:extLst>
          </p:cNvPr>
          <p:cNvSpPr>
            <a:spLocks noChangeArrowheads="1"/>
          </p:cNvSpPr>
          <p:nvPr/>
        </p:nvSpPr>
        <p:spPr bwMode="auto">
          <a:xfrm>
            <a:off x="304800" y="914400"/>
            <a:ext cx="86868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342900" indent="-34290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lvl="1" eaLnBrk="1" hangingPunct="1">
              <a:spcBef>
                <a:spcPct val="0"/>
              </a:spcBef>
              <a:buClrTx/>
              <a:buSzTx/>
              <a:buFontTx/>
              <a:buNone/>
            </a:pPr>
            <a:r>
              <a:rPr lang="en-US" altLang="en-US" sz="2400" u="sng"/>
              <a:t>II. Service Standards</a:t>
            </a:r>
            <a:endParaRPr lang="en-US" altLang="en-US" sz="2400"/>
          </a:p>
          <a:p>
            <a:pPr lvl="1" eaLnBrk="1" hangingPunct="1">
              <a:spcBef>
                <a:spcPct val="0"/>
              </a:spcBef>
              <a:buClrTx/>
              <a:buSzTx/>
              <a:buFontTx/>
              <a:buNone/>
            </a:pPr>
            <a:r>
              <a:rPr lang="en-US" altLang="en-US" sz="2400">
                <a:solidFill>
                  <a:srgbClr val="FFFF00"/>
                </a:solidFill>
                <a:cs typeface="Arial" panose="020B0604020202020204" pitchFamily="34" charset="0"/>
              </a:rPr>
              <a:t>8. Emergency Services</a:t>
            </a:r>
          </a:p>
          <a:p>
            <a:pPr lvl="1" eaLnBrk="1" hangingPunct="1">
              <a:spcBef>
                <a:spcPct val="0"/>
              </a:spcBef>
              <a:buClrTx/>
              <a:buSzTx/>
              <a:buFontTx/>
              <a:buNone/>
            </a:pPr>
            <a:r>
              <a:rPr lang="en-US" altLang="en-US" sz="2400">
                <a:solidFill>
                  <a:srgbClr val="FFFF00"/>
                </a:solidFill>
              </a:rPr>
              <a:t>9. Clinical Services – Non-Specialist Facility</a:t>
            </a:r>
          </a:p>
          <a:p>
            <a:pPr lvl="1" eaLnBrk="1" hangingPunct="1">
              <a:spcBef>
                <a:spcPct val="0"/>
              </a:spcBef>
              <a:buClrTx/>
              <a:buSzTx/>
              <a:buFontTx/>
              <a:buNone/>
            </a:pPr>
            <a:r>
              <a:rPr lang="en-US" altLang="en-US" sz="2400">
                <a:solidFill>
                  <a:srgbClr val="FFFF00"/>
                </a:solidFill>
              </a:rPr>
              <a:t>     9A Clinical Services - Medical Related Services</a:t>
            </a:r>
          </a:p>
          <a:p>
            <a:pPr lvl="1" eaLnBrk="1" hangingPunct="1">
              <a:spcBef>
                <a:spcPct val="0"/>
              </a:spcBef>
              <a:buClrTx/>
              <a:buSzTx/>
              <a:buFontTx/>
              <a:buNone/>
            </a:pPr>
            <a:r>
              <a:rPr lang="en-US" altLang="en-US" sz="2400">
                <a:solidFill>
                  <a:srgbClr val="FFFF00"/>
                </a:solidFill>
              </a:rPr>
              <a:t>     9B Clinical Services - Surgical Related Services</a:t>
            </a:r>
          </a:p>
          <a:p>
            <a:pPr lvl="1" eaLnBrk="1" hangingPunct="1">
              <a:spcBef>
                <a:spcPct val="0"/>
              </a:spcBef>
              <a:buClrTx/>
              <a:buSzTx/>
              <a:buFontTx/>
              <a:buNone/>
            </a:pPr>
            <a:r>
              <a:rPr lang="en-US" altLang="en-US" sz="2400">
                <a:solidFill>
                  <a:srgbClr val="FFFF00"/>
                </a:solidFill>
              </a:rPr>
              <a:t>     9C Clinical Services – Obstetrics &amp; Gynaecology Services</a:t>
            </a:r>
          </a:p>
          <a:p>
            <a:pPr lvl="1" eaLnBrk="1" hangingPunct="1">
              <a:spcBef>
                <a:spcPct val="0"/>
              </a:spcBef>
              <a:buClrTx/>
              <a:buSzTx/>
              <a:buFontTx/>
              <a:buNone/>
            </a:pPr>
            <a:r>
              <a:rPr lang="en-US" altLang="en-US" sz="2400">
                <a:solidFill>
                  <a:srgbClr val="FFFF00"/>
                </a:solidFill>
              </a:rPr>
              <a:t>     9D Clinical Services – Paediatric Services</a:t>
            </a:r>
          </a:p>
          <a:p>
            <a:pPr lvl="1" eaLnBrk="1" hangingPunct="1">
              <a:spcBef>
                <a:spcPct val="0"/>
              </a:spcBef>
              <a:buClrTx/>
              <a:buSzTx/>
              <a:buFontTx/>
              <a:buNone/>
            </a:pPr>
            <a:r>
              <a:rPr lang="en-US" altLang="en-US" sz="2400">
                <a:solidFill>
                  <a:srgbClr val="FFFF00"/>
                </a:solidFill>
              </a:rPr>
              <a:t>     9E  Clinical Services – Cardiology Services</a:t>
            </a:r>
          </a:p>
          <a:p>
            <a:pPr lvl="1" eaLnBrk="1" hangingPunct="1">
              <a:spcBef>
                <a:spcPct val="0"/>
              </a:spcBef>
              <a:buClrTx/>
              <a:buSzTx/>
              <a:buFontTx/>
              <a:buNone/>
            </a:pPr>
            <a:r>
              <a:rPr lang="en-US" altLang="en-US" sz="2400">
                <a:solidFill>
                  <a:srgbClr val="FFFF00"/>
                </a:solidFill>
              </a:rPr>
              <a:t>     9F  Clinical Services – Oncology  Services</a:t>
            </a:r>
          </a:p>
          <a:p>
            <a:pPr eaLnBrk="1" hangingPunct="1">
              <a:spcBef>
                <a:spcPct val="0"/>
              </a:spcBef>
              <a:buClrTx/>
              <a:buSzTx/>
              <a:buFontTx/>
              <a:buNone/>
            </a:pPr>
            <a:r>
              <a:rPr lang="en-US" altLang="en-US" sz="2400">
                <a:solidFill>
                  <a:srgbClr val="FFFF00"/>
                </a:solidFill>
              </a:rPr>
              <a:t>10. Anaesthetic Services</a:t>
            </a:r>
          </a:p>
          <a:p>
            <a:pPr eaLnBrk="1" hangingPunct="1">
              <a:spcBef>
                <a:spcPct val="0"/>
              </a:spcBef>
              <a:buClrTx/>
              <a:buSzTx/>
              <a:buFontTx/>
              <a:buNone/>
            </a:pPr>
            <a:r>
              <a:rPr lang="en-US" altLang="en-US" sz="2400">
                <a:solidFill>
                  <a:srgbClr val="FFFF00"/>
                </a:solidFill>
              </a:rPr>
              <a:t>11. Operating Suite Services</a:t>
            </a:r>
          </a:p>
          <a:p>
            <a:pPr eaLnBrk="1" hangingPunct="1">
              <a:spcBef>
                <a:spcPct val="0"/>
              </a:spcBef>
              <a:buClrTx/>
              <a:buSzTx/>
              <a:buFontTx/>
              <a:buNone/>
            </a:pPr>
            <a:r>
              <a:rPr lang="en-US" altLang="en-US" sz="2400">
                <a:solidFill>
                  <a:srgbClr val="FFFF00"/>
                </a:solidFill>
              </a:rPr>
              <a:t>12. Ambulatory Care Service</a:t>
            </a:r>
          </a:p>
          <a:p>
            <a:pPr eaLnBrk="1" hangingPunct="1">
              <a:spcBef>
                <a:spcPct val="0"/>
              </a:spcBef>
              <a:buClrTx/>
              <a:buSzTx/>
              <a:buFontTx/>
              <a:buNone/>
            </a:pPr>
            <a:r>
              <a:rPr lang="en-US" altLang="en-US" sz="2400">
                <a:solidFill>
                  <a:srgbClr val="FFFF00"/>
                </a:solidFill>
              </a:rPr>
              <a:t>13. Critical Care Services - ICU/CCU/CICU/CRW/HDW/BURNS CARE UNIT</a:t>
            </a:r>
          </a:p>
          <a:p>
            <a:pPr eaLnBrk="1" hangingPunct="1">
              <a:spcBef>
                <a:spcPct val="0"/>
              </a:spcBef>
              <a:buClrTx/>
              <a:buSzTx/>
              <a:buFontTx/>
              <a:buNone/>
            </a:pPr>
            <a:r>
              <a:rPr lang="en-US" altLang="en-US" sz="2400">
                <a:solidFill>
                  <a:srgbClr val="FFFF00"/>
                </a:solidFill>
              </a:rPr>
              <a:t>     13A Critical Care Services – SCN/NICU/PICU/PHDW </a:t>
            </a:r>
            <a:r>
              <a:rPr lang="en-US" altLang="en-US" sz="2400"/>
              <a:t>     </a:t>
            </a:r>
          </a:p>
          <a:p>
            <a:pPr eaLnBrk="1" hangingPunct="1">
              <a:spcBef>
                <a:spcPct val="0"/>
              </a:spcBef>
              <a:buClrTx/>
              <a:buSzTx/>
              <a:buFontTx/>
              <a:buNone/>
            </a:pPr>
            <a:r>
              <a:rPr lang="en-US" altLang="en-US" sz="2400"/>
              <a:t>            </a:t>
            </a:r>
            <a:endParaRPr lang="en-US" altLang="en-US" sz="2400" b="1">
              <a:latin typeface="Calibri" panose="020F0502020204030204" pitchFamily="34" charset="0"/>
            </a:endParaRPr>
          </a:p>
        </p:txBody>
      </p:sp>
      <p:pic>
        <p:nvPicPr>
          <p:cNvPr id="7" name="Picture 6">
            <a:extLst>
              <a:ext uri="{FF2B5EF4-FFF2-40B4-BE49-F238E27FC236}">
                <a16:creationId xmlns:a16="http://schemas.microsoft.com/office/drawing/2014/main" id="{C4EDF18F-C8CA-4C16-AB7C-EE1794114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AD9847F-B75E-444C-9B9F-30C7DDB8692D}"/>
              </a:ext>
            </a:extLst>
          </p:cNvPr>
          <p:cNvSpPr>
            <a:spLocks noChangeArrowheads="1"/>
          </p:cNvSpPr>
          <p:nvPr/>
        </p:nvSpPr>
        <p:spPr bwMode="auto">
          <a:xfrm>
            <a:off x="152400" y="457200"/>
            <a:ext cx="8991600" cy="6740525"/>
          </a:xfrm>
          <a:prstGeom prst="rect">
            <a:avLst/>
          </a:prstGeom>
          <a:noFill/>
          <a:ln w="9525">
            <a:noFill/>
            <a:miter lim="800000"/>
            <a:headEnd/>
            <a:tailEnd/>
          </a:ln>
        </p:spPr>
        <p:txBody>
          <a:bodyPr>
            <a:spAutoFit/>
          </a:bodyPr>
          <a:lstStyle/>
          <a:p>
            <a:pPr marL="342900" indent="-342900" eaLnBrk="1" fontAlgn="auto" hangingPunct="1">
              <a:spcBef>
                <a:spcPts val="0"/>
              </a:spcBef>
              <a:spcAft>
                <a:spcPts val="0"/>
              </a:spcAft>
              <a:defRPr/>
            </a:pPr>
            <a:r>
              <a:rPr lang="en-US" sz="2400" dirty="0">
                <a:latin typeface="+mn-lt"/>
              </a:rPr>
              <a:t>     </a:t>
            </a:r>
            <a:r>
              <a:rPr lang="en-US" sz="2400" dirty="0">
                <a:solidFill>
                  <a:srgbClr val="FFFF00"/>
                </a:solidFill>
                <a:latin typeface="+mn-lt"/>
              </a:rPr>
              <a:t>13B Critical Care Services – </a:t>
            </a:r>
            <a:r>
              <a:rPr lang="en-US" sz="2400" dirty="0" err="1">
                <a:solidFill>
                  <a:srgbClr val="FFFF00"/>
                </a:solidFill>
                <a:latin typeface="+mn-lt"/>
              </a:rPr>
              <a:t>Labour</a:t>
            </a:r>
            <a:r>
              <a:rPr lang="en-US" sz="2400" dirty="0">
                <a:solidFill>
                  <a:srgbClr val="FFFF00"/>
                </a:solidFill>
                <a:latin typeface="+mn-lt"/>
              </a:rPr>
              <a:t>/Delivery Services</a:t>
            </a:r>
          </a:p>
          <a:p>
            <a:pPr marL="342900" indent="-342900" eaLnBrk="1" fontAlgn="auto" hangingPunct="1">
              <a:spcBef>
                <a:spcPts val="0"/>
              </a:spcBef>
              <a:spcAft>
                <a:spcPts val="0"/>
              </a:spcAft>
              <a:defRPr/>
            </a:pPr>
            <a:r>
              <a:rPr lang="en-US" sz="2400" dirty="0">
                <a:solidFill>
                  <a:srgbClr val="FFFF00"/>
                </a:solidFill>
                <a:latin typeface="+mn-lt"/>
              </a:rPr>
              <a:t>     13C Chronic Dialysis Treatment</a:t>
            </a:r>
          </a:p>
          <a:p>
            <a:pPr marL="342900" indent="-342900" eaLnBrk="1" fontAlgn="auto" hangingPunct="1">
              <a:spcBef>
                <a:spcPts val="0"/>
              </a:spcBef>
              <a:spcAft>
                <a:spcPts val="0"/>
              </a:spcAft>
              <a:defRPr/>
            </a:pPr>
            <a:r>
              <a:rPr lang="en-US" sz="2400" dirty="0">
                <a:solidFill>
                  <a:srgbClr val="FFFF00"/>
                </a:solidFill>
                <a:latin typeface="+mn-lt"/>
              </a:rPr>
              <a:t>14. Radiology/Diagnostic Imaging Services</a:t>
            </a:r>
          </a:p>
          <a:p>
            <a:pPr marL="342900" indent="-342900" eaLnBrk="1" fontAlgn="auto" hangingPunct="1">
              <a:spcBef>
                <a:spcPts val="0"/>
              </a:spcBef>
              <a:spcAft>
                <a:spcPts val="0"/>
              </a:spcAft>
              <a:defRPr/>
            </a:pPr>
            <a:r>
              <a:rPr lang="en-US" sz="2400" dirty="0">
                <a:solidFill>
                  <a:srgbClr val="FFFF00"/>
                </a:solidFill>
                <a:latin typeface="+mn-lt"/>
              </a:rPr>
              <a:t>15. Pathology Services</a:t>
            </a:r>
          </a:p>
          <a:p>
            <a:pPr marL="342900" indent="-342900" eaLnBrk="1" fontAlgn="auto" hangingPunct="1">
              <a:spcBef>
                <a:spcPts val="0"/>
              </a:spcBef>
              <a:spcAft>
                <a:spcPts val="0"/>
              </a:spcAft>
              <a:defRPr/>
            </a:pPr>
            <a:r>
              <a:rPr lang="en-US" sz="2400" dirty="0">
                <a:solidFill>
                  <a:srgbClr val="FFFF00"/>
                </a:solidFill>
                <a:latin typeface="+mn-lt"/>
              </a:rPr>
              <a:t>16. Blood Transfusion Services </a:t>
            </a:r>
          </a:p>
          <a:p>
            <a:pPr marL="342900" indent="-342900" eaLnBrk="1" fontAlgn="auto" hangingPunct="1">
              <a:spcBef>
                <a:spcPts val="0"/>
              </a:spcBef>
              <a:spcAft>
                <a:spcPts val="0"/>
              </a:spcAft>
              <a:defRPr/>
            </a:pPr>
            <a:r>
              <a:rPr lang="en-US" sz="2400" dirty="0">
                <a:solidFill>
                  <a:srgbClr val="FFFF00"/>
                </a:solidFill>
                <a:latin typeface="+mn-lt"/>
              </a:rPr>
              <a:t>17. Rehabilitation Medicine Services</a:t>
            </a:r>
          </a:p>
          <a:p>
            <a:pPr marL="342900" indent="-342900" eaLnBrk="1" fontAlgn="auto" hangingPunct="1">
              <a:spcBef>
                <a:spcPts val="0"/>
              </a:spcBef>
              <a:spcAft>
                <a:spcPts val="0"/>
              </a:spcAft>
              <a:defRPr/>
            </a:pPr>
            <a:r>
              <a:rPr lang="en-US" sz="2400" dirty="0">
                <a:latin typeface="+mn-lt"/>
              </a:rPr>
              <a:t>        - Specific Requirements</a:t>
            </a:r>
          </a:p>
          <a:p>
            <a:pPr marL="463550" indent="-463550" eaLnBrk="1" fontAlgn="auto" hangingPunct="1">
              <a:spcBef>
                <a:spcPts val="0"/>
              </a:spcBef>
              <a:spcAft>
                <a:spcPts val="0"/>
              </a:spcAft>
              <a:defRPr/>
            </a:pPr>
            <a:r>
              <a:rPr lang="en-US" sz="2400" dirty="0">
                <a:latin typeface="+mn-lt"/>
              </a:rPr>
              <a:t>	17A Allied Health Professional Services -Physiotherapy Services</a:t>
            </a:r>
          </a:p>
          <a:p>
            <a:pPr marL="463550" indent="-463550" eaLnBrk="1" fontAlgn="auto" hangingPunct="1">
              <a:spcBef>
                <a:spcPts val="0"/>
              </a:spcBef>
              <a:spcAft>
                <a:spcPts val="0"/>
              </a:spcAft>
              <a:defRPr/>
            </a:pPr>
            <a:r>
              <a:rPr lang="en-US" sz="2400" dirty="0">
                <a:latin typeface="+mn-lt"/>
              </a:rPr>
              <a:t>	17B Allied Health Professional Services - Occupational Therapy </a:t>
            </a:r>
          </a:p>
          <a:p>
            <a:pPr marL="971550" indent="-971550" eaLnBrk="1" fontAlgn="auto" hangingPunct="1">
              <a:spcBef>
                <a:spcPts val="0"/>
              </a:spcBef>
              <a:spcAft>
                <a:spcPts val="0"/>
              </a:spcAft>
              <a:defRPr/>
            </a:pPr>
            <a:r>
              <a:rPr lang="en-US" sz="2400" dirty="0">
                <a:latin typeface="+mn-lt"/>
              </a:rPr>
              <a:t>	Services </a:t>
            </a:r>
          </a:p>
          <a:p>
            <a:pPr marL="463550" indent="-463550" eaLnBrk="1" fontAlgn="auto" hangingPunct="1">
              <a:spcBef>
                <a:spcPts val="0"/>
              </a:spcBef>
              <a:spcAft>
                <a:spcPts val="0"/>
              </a:spcAft>
              <a:defRPr/>
            </a:pPr>
            <a:r>
              <a:rPr lang="en-US" sz="2400" dirty="0">
                <a:latin typeface="+mn-lt"/>
              </a:rPr>
              <a:t>	17C Allied Health Professional Services - Dietetic Services </a:t>
            </a:r>
          </a:p>
          <a:p>
            <a:pPr marL="463550" indent="-463550" eaLnBrk="1" fontAlgn="auto" hangingPunct="1">
              <a:spcBef>
                <a:spcPts val="0"/>
              </a:spcBef>
              <a:spcAft>
                <a:spcPts val="0"/>
              </a:spcAft>
              <a:defRPr/>
            </a:pPr>
            <a:r>
              <a:rPr lang="en-US" sz="2400" dirty="0">
                <a:latin typeface="+mn-lt"/>
              </a:rPr>
              <a:t>	17D Allied Health Professional Services – Speech-Language </a:t>
            </a:r>
          </a:p>
          <a:p>
            <a:pPr marL="914400" indent="-914400" eaLnBrk="1" fontAlgn="auto" hangingPunct="1">
              <a:spcBef>
                <a:spcPts val="0"/>
              </a:spcBef>
              <a:spcAft>
                <a:spcPts val="0"/>
              </a:spcAft>
              <a:defRPr/>
            </a:pPr>
            <a:r>
              <a:rPr lang="en-US" sz="2400" dirty="0">
                <a:latin typeface="+mn-lt"/>
              </a:rPr>
              <a:t>	Therapy	</a:t>
            </a:r>
          </a:p>
          <a:p>
            <a:pPr marL="914400" indent="-914400" eaLnBrk="1" fontAlgn="auto" hangingPunct="1">
              <a:spcBef>
                <a:spcPts val="0"/>
              </a:spcBef>
              <a:spcAft>
                <a:spcPts val="0"/>
              </a:spcAft>
              <a:defRPr/>
            </a:pPr>
            <a:r>
              <a:rPr lang="en-US" sz="2400" dirty="0">
                <a:latin typeface="+mn-lt"/>
              </a:rPr>
              <a:t>      17E Allied Health Professional Services – Audiology Services</a:t>
            </a:r>
          </a:p>
          <a:p>
            <a:pPr marL="463550" indent="-463550" eaLnBrk="1" fontAlgn="auto" hangingPunct="1">
              <a:spcBef>
                <a:spcPts val="0"/>
              </a:spcBef>
              <a:spcAft>
                <a:spcPts val="0"/>
              </a:spcAft>
              <a:defRPr/>
            </a:pPr>
            <a:r>
              <a:rPr lang="en-US" sz="2400" dirty="0">
                <a:latin typeface="+mn-lt"/>
              </a:rPr>
              <a:t>	17F Allied Health Professional Services – Optometry Services</a:t>
            </a:r>
          </a:p>
          <a:p>
            <a:pPr marL="463550" indent="-463550" eaLnBrk="1" fontAlgn="auto" hangingPunct="1">
              <a:spcBef>
                <a:spcPts val="0"/>
              </a:spcBef>
              <a:spcAft>
                <a:spcPts val="0"/>
              </a:spcAft>
              <a:defRPr/>
            </a:pPr>
            <a:r>
              <a:rPr lang="en-US" sz="2400" dirty="0">
                <a:latin typeface="+mn-lt"/>
              </a:rPr>
              <a:t>	17G Allied Health Professional Services – Health Education Services</a:t>
            </a:r>
          </a:p>
          <a:p>
            <a:pPr marL="463550" indent="-463550" eaLnBrk="1" fontAlgn="auto" hangingPunct="1">
              <a:spcBef>
                <a:spcPts val="0"/>
              </a:spcBef>
              <a:spcAft>
                <a:spcPts val="0"/>
              </a:spcAft>
              <a:defRPr/>
            </a:pPr>
            <a:r>
              <a:rPr lang="en-US" sz="2400" dirty="0">
                <a:solidFill>
                  <a:srgbClr val="FFFF00"/>
                </a:solidFill>
                <a:latin typeface="+mn-lt"/>
              </a:rPr>
              <a:t>	</a:t>
            </a:r>
          </a:p>
        </p:txBody>
      </p:sp>
      <p:pic>
        <p:nvPicPr>
          <p:cNvPr id="4" name="Picture 3">
            <a:extLst>
              <a:ext uri="{FF2B5EF4-FFF2-40B4-BE49-F238E27FC236}">
                <a16:creationId xmlns:a16="http://schemas.microsoft.com/office/drawing/2014/main" id="{89390FD2-6A04-4475-ABD6-20B765C996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FF0D484-FB55-4545-BB65-EEDEEA67E77A}"/>
              </a:ext>
            </a:extLst>
          </p:cNvPr>
          <p:cNvSpPr>
            <a:spLocks noChangeArrowheads="1"/>
          </p:cNvSpPr>
          <p:nvPr/>
        </p:nvSpPr>
        <p:spPr bwMode="auto">
          <a:xfrm>
            <a:off x="533400" y="838200"/>
            <a:ext cx="8153400" cy="5632450"/>
          </a:xfrm>
          <a:prstGeom prst="rect">
            <a:avLst/>
          </a:prstGeom>
          <a:noFill/>
          <a:ln w="9525">
            <a:noFill/>
            <a:miter lim="800000"/>
            <a:headEnd/>
            <a:tailEnd/>
          </a:ln>
        </p:spPr>
        <p:txBody>
          <a:bodyPr>
            <a:spAutoFit/>
          </a:bodyPr>
          <a:lstStyle/>
          <a:p>
            <a:pPr marL="463550" indent="-463550" eaLnBrk="1" fontAlgn="auto" hangingPunct="1">
              <a:spcBef>
                <a:spcPts val="0"/>
              </a:spcBef>
              <a:spcAft>
                <a:spcPts val="0"/>
              </a:spcAft>
              <a:defRPr/>
            </a:pPr>
            <a:r>
              <a:rPr lang="en-US" sz="2400" dirty="0">
                <a:latin typeface="+mn-lt"/>
              </a:rPr>
              <a:t>	17H Allied Health Professional Services – Medical Social Services</a:t>
            </a:r>
          </a:p>
          <a:p>
            <a:pPr marL="463550" indent="-463550" eaLnBrk="1" fontAlgn="auto" hangingPunct="1">
              <a:spcBef>
                <a:spcPts val="0"/>
              </a:spcBef>
              <a:spcAft>
                <a:spcPts val="0"/>
              </a:spcAft>
              <a:defRPr/>
            </a:pPr>
            <a:r>
              <a:rPr lang="en-US" sz="2400" dirty="0">
                <a:latin typeface="+mn-lt"/>
              </a:rPr>
              <a:t>	17I Allied Health Professional Services – Psychology Counseling Services</a:t>
            </a:r>
          </a:p>
          <a:p>
            <a:pPr marL="463550" indent="-463550" eaLnBrk="1" fontAlgn="auto" hangingPunct="1">
              <a:spcBef>
                <a:spcPts val="0"/>
              </a:spcBef>
              <a:spcAft>
                <a:spcPts val="0"/>
              </a:spcAft>
              <a:defRPr/>
            </a:pPr>
            <a:r>
              <a:rPr lang="en-US" sz="2400" dirty="0">
                <a:latin typeface="+mn-lt"/>
              </a:rPr>
              <a:t>	17J Allied Health Professional Services – Clinical Psychology Services</a:t>
            </a:r>
          </a:p>
          <a:p>
            <a:pPr marL="342900" indent="-342900" eaLnBrk="1" fontAlgn="auto" hangingPunct="1">
              <a:spcBef>
                <a:spcPts val="0"/>
              </a:spcBef>
              <a:spcAft>
                <a:spcPts val="0"/>
              </a:spcAft>
              <a:defRPr/>
            </a:pPr>
            <a:r>
              <a:rPr lang="en-US" sz="2400" dirty="0">
                <a:solidFill>
                  <a:srgbClr val="FFFF00"/>
                </a:solidFill>
                <a:latin typeface="+mn-lt"/>
              </a:rPr>
              <a:t>18. Pharmacy Services</a:t>
            </a:r>
          </a:p>
          <a:p>
            <a:pPr marL="342900" indent="-342900" eaLnBrk="1" fontAlgn="auto" hangingPunct="1">
              <a:spcBef>
                <a:spcPts val="0"/>
              </a:spcBef>
              <a:spcAft>
                <a:spcPts val="0"/>
              </a:spcAft>
              <a:defRPr/>
            </a:pPr>
            <a:r>
              <a:rPr lang="en-US" sz="2400" dirty="0">
                <a:latin typeface="+mn-lt"/>
              </a:rPr>
              <a:t>19. Central </a:t>
            </a:r>
            <a:r>
              <a:rPr lang="en-US" sz="2400" dirty="0" err="1">
                <a:latin typeface="+mn-lt"/>
              </a:rPr>
              <a:t>Sterilising</a:t>
            </a:r>
            <a:r>
              <a:rPr lang="en-US" sz="2400" dirty="0">
                <a:latin typeface="+mn-lt"/>
              </a:rPr>
              <a:t> Supply Services </a:t>
            </a:r>
          </a:p>
          <a:p>
            <a:pPr marL="342900" indent="-342900" eaLnBrk="1" hangingPunct="1">
              <a:defRPr/>
            </a:pPr>
            <a:r>
              <a:rPr lang="en-US" sz="2400" dirty="0">
                <a:latin typeface="+mn-lt"/>
              </a:rPr>
              <a:t>20. Housekeeping Services</a:t>
            </a:r>
          </a:p>
          <a:p>
            <a:pPr marL="342900" indent="-342900" eaLnBrk="1" hangingPunct="1">
              <a:defRPr/>
            </a:pPr>
            <a:r>
              <a:rPr lang="en-US" sz="2400" dirty="0">
                <a:latin typeface="+mn-lt"/>
              </a:rPr>
              <a:t>21. Linen Services  </a:t>
            </a:r>
          </a:p>
          <a:p>
            <a:pPr marL="342900" indent="-342900" eaLnBrk="1" hangingPunct="1">
              <a:defRPr/>
            </a:pPr>
            <a:r>
              <a:rPr lang="en-US" sz="2400" dirty="0">
                <a:latin typeface="+mn-lt"/>
              </a:rPr>
              <a:t>22. Food Services </a:t>
            </a:r>
          </a:p>
          <a:p>
            <a:pPr marL="342900" indent="-342900" eaLnBrk="1" hangingPunct="1">
              <a:defRPr/>
            </a:pPr>
            <a:r>
              <a:rPr lang="en-US" sz="2400" dirty="0">
                <a:latin typeface="+mn-lt"/>
              </a:rPr>
              <a:t>23. </a:t>
            </a:r>
            <a:r>
              <a:rPr lang="en-US" sz="2400" dirty="0">
                <a:solidFill>
                  <a:srgbClr val="FFFF00"/>
                </a:solidFill>
                <a:latin typeface="+mn-lt"/>
              </a:rPr>
              <a:t>Forensic Medicine Services</a:t>
            </a:r>
          </a:p>
          <a:p>
            <a:pPr marL="342900" indent="-342900" eaLnBrk="1" hangingPunct="1">
              <a:defRPr/>
            </a:pPr>
            <a:r>
              <a:rPr lang="en-US" sz="2400" dirty="0">
                <a:latin typeface="+mn-lt"/>
              </a:rPr>
              <a:t>  	23A  Mortuary Services</a:t>
            </a:r>
          </a:p>
          <a:p>
            <a:pPr marL="342900" indent="-342900" eaLnBrk="1" hangingPunct="1">
              <a:defRPr/>
            </a:pPr>
            <a:r>
              <a:rPr lang="en-US" sz="2400" dirty="0">
                <a:latin typeface="+mn-lt"/>
              </a:rPr>
              <a:t>24. Standards for General Applications </a:t>
            </a:r>
          </a:p>
          <a:p>
            <a:pPr marL="342900" indent="-342900" eaLnBrk="1" hangingPunct="1">
              <a:defRPr/>
            </a:pPr>
            <a:r>
              <a:rPr lang="en-US" sz="2400" dirty="0">
                <a:latin typeface="+mn-lt"/>
              </a:rPr>
              <a:t>24A  Standards for Clinical Research Centre</a:t>
            </a:r>
          </a:p>
        </p:txBody>
      </p:sp>
      <p:pic>
        <p:nvPicPr>
          <p:cNvPr id="4" name="Picture 3">
            <a:extLst>
              <a:ext uri="{FF2B5EF4-FFF2-40B4-BE49-F238E27FC236}">
                <a16:creationId xmlns:a16="http://schemas.microsoft.com/office/drawing/2014/main" id="{584BC911-E948-481F-A4BC-B7ACDD7E6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8305817-B62C-4D63-96AF-33837C62FEF9}"/>
              </a:ext>
            </a:extLst>
          </p:cNvPr>
          <p:cNvSpPr>
            <a:spLocks noGrp="1" noChangeArrowheads="1"/>
          </p:cNvSpPr>
          <p:nvPr>
            <p:ph type="title"/>
          </p:nvPr>
        </p:nvSpPr>
        <p:spPr>
          <a:xfrm>
            <a:off x="457200" y="704850"/>
            <a:ext cx="8229600" cy="742950"/>
          </a:xfrm>
        </p:spPr>
        <p:txBody>
          <a:bodyPr>
            <a:normAutofit fontScale="90000"/>
          </a:bodyPr>
          <a:lstStyle/>
          <a:p>
            <a:pPr algn="ctr" eaLnBrk="1" hangingPunct="1">
              <a:defRPr/>
            </a:pPr>
            <a:r>
              <a:rPr lang="en-US" altLang="en-US" sz="4800" b="1" dirty="0">
                <a:solidFill>
                  <a:srgbClr val="FFFF00"/>
                </a:solidFill>
              </a:rPr>
              <a:t>Vision</a:t>
            </a:r>
          </a:p>
        </p:txBody>
      </p:sp>
      <p:sp>
        <p:nvSpPr>
          <p:cNvPr id="16387" name="Rectangle 3">
            <a:extLst>
              <a:ext uri="{FF2B5EF4-FFF2-40B4-BE49-F238E27FC236}">
                <a16:creationId xmlns:a16="http://schemas.microsoft.com/office/drawing/2014/main" id="{E80E2185-4A6E-4CBB-A27E-00AEF3FA81B1}"/>
              </a:ext>
            </a:extLst>
          </p:cNvPr>
          <p:cNvSpPr>
            <a:spLocks noGrp="1" noChangeArrowheads="1"/>
          </p:cNvSpPr>
          <p:nvPr>
            <p:ph type="body" idx="1"/>
          </p:nvPr>
        </p:nvSpPr>
        <p:spPr>
          <a:xfrm>
            <a:off x="609600" y="1752600"/>
            <a:ext cx="7924800" cy="1600200"/>
          </a:xfrm>
        </p:spPr>
        <p:txBody>
          <a:bodyPr/>
          <a:lstStyle/>
          <a:p>
            <a:pPr algn="just">
              <a:buFontTx/>
              <a:buNone/>
            </a:pPr>
            <a:r>
              <a:rPr lang="en-US" altLang="en-US" b="1"/>
              <a:t>  The internationally recognised accreditation organisation for the promotion and improvement of quality and safety in healthcare.</a:t>
            </a:r>
            <a:endParaRPr lang="en-US" altLang="en-US"/>
          </a:p>
          <a:p>
            <a:pPr algn="just" eaLnBrk="1" hangingPunct="1">
              <a:buFontTx/>
              <a:buNone/>
            </a:pPr>
            <a:endParaRPr lang="en-US" altLang="en-US" b="1"/>
          </a:p>
        </p:txBody>
      </p:sp>
      <p:sp>
        <p:nvSpPr>
          <p:cNvPr id="5" name="Rectangle 4">
            <a:extLst>
              <a:ext uri="{FF2B5EF4-FFF2-40B4-BE49-F238E27FC236}">
                <a16:creationId xmlns:a16="http://schemas.microsoft.com/office/drawing/2014/main" id="{DBBD4ACD-6FFC-404F-AD12-C4AA46B0F082}"/>
              </a:ext>
            </a:extLst>
          </p:cNvPr>
          <p:cNvSpPr/>
          <p:nvPr/>
        </p:nvSpPr>
        <p:spPr>
          <a:xfrm>
            <a:off x="762000" y="4800600"/>
            <a:ext cx="7467600" cy="1384300"/>
          </a:xfrm>
          <a:prstGeom prst="rect">
            <a:avLst/>
          </a:prstGeom>
        </p:spPr>
        <p:txBody>
          <a:bodyPr>
            <a:spAutoFit/>
          </a:bodyPr>
          <a:lstStyle/>
          <a:p>
            <a:pPr algn="ctr" eaLnBrk="1" hangingPunct="1">
              <a:defRPr/>
            </a:pPr>
            <a:r>
              <a:rPr lang="en-US" sz="2800" b="1" dirty="0">
                <a:latin typeface="+mn-lt"/>
              </a:rPr>
              <a:t>Advocating, education and monitoring continuous quality improvement and patient safety in healthcare</a:t>
            </a:r>
          </a:p>
        </p:txBody>
      </p:sp>
      <p:sp>
        <p:nvSpPr>
          <p:cNvPr id="6" name="Rectangle 2">
            <a:extLst>
              <a:ext uri="{FF2B5EF4-FFF2-40B4-BE49-F238E27FC236}">
                <a16:creationId xmlns:a16="http://schemas.microsoft.com/office/drawing/2014/main" id="{24AC14F1-326C-4B1A-A385-2B66A647863D}"/>
              </a:ext>
            </a:extLst>
          </p:cNvPr>
          <p:cNvSpPr txBox="1">
            <a:spLocks noChangeArrowheads="1"/>
          </p:cNvSpPr>
          <p:nvPr/>
        </p:nvSpPr>
        <p:spPr bwMode="auto">
          <a:xfrm>
            <a:off x="609600" y="3657600"/>
            <a:ext cx="8229600" cy="914400"/>
          </a:xfrm>
          <a:prstGeom prst="rect">
            <a:avLst/>
          </a:prstGeom>
          <a:noFill/>
          <a:ln w="9525">
            <a:noFill/>
            <a:miter lim="800000"/>
            <a:headEnd/>
            <a:tailEnd/>
          </a:ln>
        </p:spPr>
        <p:txBody>
          <a:bodyPr lIns="0" rIns="0" bIns="0" anchor="b"/>
          <a:lstStyle/>
          <a:p>
            <a:pPr algn="ctr" eaLnBrk="1" hangingPunct="1">
              <a:defRPr/>
            </a:pPr>
            <a:r>
              <a:rPr lang="en-US" sz="4800" b="1" dirty="0">
                <a:solidFill>
                  <a:srgbClr val="FFFF00"/>
                </a:solidFill>
                <a:latin typeface="+mj-lt"/>
                <a:ea typeface="+mj-ea"/>
                <a:cs typeface="+mj-cs"/>
              </a:rPr>
              <a:t>Mission</a:t>
            </a:r>
          </a:p>
        </p:txBody>
      </p:sp>
      <p:pic>
        <p:nvPicPr>
          <p:cNvPr id="7" name="Picture 6">
            <a:extLst>
              <a:ext uri="{FF2B5EF4-FFF2-40B4-BE49-F238E27FC236}">
                <a16:creationId xmlns:a16="http://schemas.microsoft.com/office/drawing/2014/main" id="{70BAD686-4700-4789-BCF6-0AC465AD1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3B66E638-D8C8-4714-BA6F-B41C85537DD4}"/>
              </a:ext>
            </a:extLst>
          </p:cNvPr>
          <p:cNvGrpSpPr>
            <a:grpSpLocks/>
          </p:cNvGrpSpPr>
          <p:nvPr/>
        </p:nvGrpSpPr>
        <p:grpSpPr bwMode="auto">
          <a:xfrm>
            <a:off x="381000" y="2438400"/>
            <a:ext cx="2819400" cy="1828800"/>
            <a:chOff x="381000" y="2438400"/>
            <a:chExt cx="2819400" cy="1828800"/>
          </a:xfrm>
        </p:grpSpPr>
        <p:sp>
          <p:nvSpPr>
            <p:cNvPr id="245763" name="Text Box 3">
              <a:extLst>
                <a:ext uri="{FF2B5EF4-FFF2-40B4-BE49-F238E27FC236}">
                  <a16:creationId xmlns:a16="http://schemas.microsoft.com/office/drawing/2014/main" id="{13454680-6BB9-4E9D-A487-217FE588D882}"/>
                </a:ext>
              </a:extLst>
            </p:cNvPr>
            <p:cNvSpPr txBox="1">
              <a:spLocks noChangeArrowheads="1"/>
            </p:cNvSpPr>
            <p:nvPr/>
          </p:nvSpPr>
          <p:spPr bwMode="auto">
            <a:xfrm>
              <a:off x="381000" y="2438400"/>
              <a:ext cx="2743200" cy="588963"/>
            </a:xfrm>
            <a:prstGeom prst="rect">
              <a:avLst/>
            </a:prstGeom>
            <a:gradFill rotWithShape="0">
              <a:gsLst>
                <a:gs pos="0">
                  <a:schemeClr val="accent1"/>
                </a:gs>
                <a:gs pos="100000">
                  <a:schemeClr val="accent1">
                    <a:gamma/>
                    <a:shade val="46275"/>
                    <a:invGamma/>
                  </a:schemeClr>
                </a:gs>
              </a:gsLst>
              <a:lin ang="0" scaled="1"/>
            </a:gradFill>
            <a:ln w="12699">
              <a:miter lim="800000"/>
              <a:headEnd type="none" w="sm" len="sm"/>
              <a:tailEnd type="none" w="sm" len="sm"/>
            </a:ln>
            <a:effectLst/>
            <a:scene3d>
              <a:camera prst="legacyPerspectiveTopRight"/>
              <a:lightRig rig="legacyFlat3" dir="b"/>
            </a:scene3d>
            <a:sp3d extrusionH="887400" prstMaterial="legacyMatte">
              <a:bevelT w="13500" h="13500" prst="angle"/>
              <a:bevelB w="13500" h="13500" prst="angle"/>
              <a:extrusionClr>
                <a:schemeClr val="accent1"/>
              </a:extrusionClr>
            </a:sp3d>
          </p:spPr>
          <p:txBody>
            <a:bodyPr>
              <a:spAutoFit/>
              <a:flatTx/>
            </a:bodyPr>
            <a:lstStyle/>
            <a:p>
              <a:pPr eaLnBrk="1" fontAlgn="auto" hangingPunct="1">
                <a:spcBef>
                  <a:spcPct val="50000"/>
                </a:spcBef>
                <a:spcAft>
                  <a:spcPts val="0"/>
                </a:spcAft>
                <a:defRPr/>
              </a:pPr>
              <a:r>
                <a:rPr lang="en-US" sz="3200" b="1">
                  <a:latin typeface="Arial Narrow" pitchFamily="34" charset="0"/>
                </a:rPr>
                <a:t>STRUCTURE</a:t>
              </a:r>
            </a:p>
          </p:txBody>
        </p:sp>
        <p:sp>
          <p:nvSpPr>
            <p:cNvPr id="44046" name="Text Box 8">
              <a:extLst>
                <a:ext uri="{FF2B5EF4-FFF2-40B4-BE49-F238E27FC236}">
                  <a16:creationId xmlns:a16="http://schemas.microsoft.com/office/drawing/2014/main" id="{41520BD6-A3B4-4F4F-9970-F8C15C5BA0C9}"/>
                </a:ext>
              </a:extLst>
            </p:cNvPr>
            <p:cNvSpPr txBox="1">
              <a:spLocks noChangeArrowheads="1"/>
            </p:cNvSpPr>
            <p:nvPr/>
          </p:nvSpPr>
          <p:spPr bwMode="auto">
            <a:xfrm>
              <a:off x="746125" y="352425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3200" b="1">
                <a:latin typeface="Univers Condensed" panose="020B0604020202020204" pitchFamily="34" charset="0"/>
              </a:endParaRPr>
            </a:p>
          </p:txBody>
        </p:sp>
        <p:sp>
          <p:nvSpPr>
            <p:cNvPr id="245769" name="AutoShape 9">
              <a:extLst>
                <a:ext uri="{FF2B5EF4-FFF2-40B4-BE49-F238E27FC236}">
                  <a16:creationId xmlns:a16="http://schemas.microsoft.com/office/drawing/2014/main" id="{B0D4B46E-3044-462E-BBAA-1FD7EF827F17}"/>
                </a:ext>
              </a:extLst>
            </p:cNvPr>
            <p:cNvSpPr>
              <a:spLocks noChangeArrowheads="1"/>
            </p:cNvSpPr>
            <p:nvPr/>
          </p:nvSpPr>
          <p:spPr bwMode="auto">
            <a:xfrm>
              <a:off x="533400" y="3505200"/>
              <a:ext cx="2667000" cy="762000"/>
            </a:xfrm>
            <a:prstGeom prst="roundRect">
              <a:avLst>
                <a:gd name="adj" fmla="val 16667"/>
              </a:avLst>
            </a:prstGeom>
            <a:gradFill rotWithShape="0">
              <a:gsLst>
                <a:gs pos="0">
                  <a:schemeClr val="accent1"/>
                </a:gs>
                <a:gs pos="100000">
                  <a:schemeClr val="accent1">
                    <a:gamma/>
                    <a:shade val="46275"/>
                    <a:invGamma/>
                  </a:schemeClr>
                </a:gs>
              </a:gsLst>
              <a:lin ang="0" scaled="1"/>
            </a:gradFill>
            <a:ln w="12699">
              <a:round/>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fontAlgn="auto" hangingPunct="1">
                <a:spcBef>
                  <a:spcPts val="0"/>
                </a:spcBef>
                <a:spcAft>
                  <a:spcPts val="0"/>
                </a:spcAft>
                <a:defRPr/>
              </a:pPr>
              <a:r>
                <a:rPr lang="en-US" sz="2000" b="1" dirty="0">
                  <a:latin typeface="Arial Narrow" pitchFamily="34" charset="0"/>
                </a:rPr>
                <a:t>(What are the things</a:t>
              </a:r>
            </a:p>
            <a:p>
              <a:pPr algn="ctr" eaLnBrk="1" fontAlgn="auto" hangingPunct="1">
                <a:spcBef>
                  <a:spcPts val="0"/>
                </a:spcBef>
                <a:spcAft>
                  <a:spcPts val="0"/>
                </a:spcAft>
                <a:defRPr/>
              </a:pPr>
              <a:r>
                <a:rPr lang="en-US" sz="2000" b="1" dirty="0">
                  <a:latin typeface="Arial Narrow" pitchFamily="34" charset="0"/>
                </a:rPr>
                <a:t>that you have)</a:t>
              </a:r>
            </a:p>
          </p:txBody>
        </p:sp>
      </p:grpSp>
      <p:grpSp>
        <p:nvGrpSpPr>
          <p:cNvPr id="3" name="Group 13">
            <a:extLst>
              <a:ext uri="{FF2B5EF4-FFF2-40B4-BE49-F238E27FC236}">
                <a16:creationId xmlns:a16="http://schemas.microsoft.com/office/drawing/2014/main" id="{2DCE1115-45CA-4AE7-915B-A4F3EB6D9915}"/>
              </a:ext>
            </a:extLst>
          </p:cNvPr>
          <p:cNvGrpSpPr>
            <a:grpSpLocks/>
          </p:cNvGrpSpPr>
          <p:nvPr/>
        </p:nvGrpSpPr>
        <p:grpSpPr bwMode="auto">
          <a:xfrm>
            <a:off x="3200400" y="2362200"/>
            <a:ext cx="2819400" cy="2000250"/>
            <a:chOff x="3200400" y="2362200"/>
            <a:chExt cx="2819400" cy="2000250"/>
          </a:xfrm>
        </p:grpSpPr>
        <p:sp>
          <p:nvSpPr>
            <p:cNvPr id="44042" name="Text Box 4">
              <a:extLst>
                <a:ext uri="{FF2B5EF4-FFF2-40B4-BE49-F238E27FC236}">
                  <a16:creationId xmlns:a16="http://schemas.microsoft.com/office/drawing/2014/main" id="{5AB9D1CA-31A4-48BC-A4C9-546B81DBC1CE}"/>
                </a:ext>
              </a:extLst>
            </p:cNvPr>
            <p:cNvSpPr txBox="1">
              <a:spLocks noChangeArrowheads="1"/>
            </p:cNvSpPr>
            <p:nvPr/>
          </p:nvSpPr>
          <p:spPr bwMode="auto">
            <a:xfrm>
              <a:off x="3657600" y="2362200"/>
              <a:ext cx="2362200" cy="588963"/>
            </a:xfrm>
            <a:prstGeom prst="rect">
              <a:avLst/>
            </a:prstGeom>
            <a:gradFill rotWithShape="0">
              <a:gsLst>
                <a:gs pos="0">
                  <a:srgbClr val="CC0000"/>
                </a:gs>
                <a:gs pos="100000">
                  <a:srgbClr val="5E0000"/>
                </a:gs>
              </a:gsLst>
              <a:lin ang="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CC0000"/>
              </a:extrusionClr>
              <a:contourClr>
                <a:srgbClr val="CC0000"/>
              </a:contourClr>
            </a:sp3d>
          </p:spPr>
          <p:txBody>
            <a:bodyPr>
              <a:spAutoFit/>
              <a:flatTx/>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3200" b="1">
                  <a:solidFill>
                    <a:schemeClr val="bg1"/>
                  </a:solidFill>
                  <a:latin typeface="Arial Narrow" panose="020B0606020202030204" pitchFamily="34" charset="0"/>
                </a:rPr>
                <a:t>PROCESS</a:t>
              </a:r>
            </a:p>
          </p:txBody>
        </p:sp>
        <p:sp>
          <p:nvSpPr>
            <p:cNvPr id="44043" name="AutoShape 6">
              <a:extLst>
                <a:ext uri="{FF2B5EF4-FFF2-40B4-BE49-F238E27FC236}">
                  <a16:creationId xmlns:a16="http://schemas.microsoft.com/office/drawing/2014/main" id="{E02E6E92-FAD5-4238-97A1-9A23B492F7D7}"/>
                </a:ext>
              </a:extLst>
            </p:cNvPr>
            <p:cNvSpPr>
              <a:spLocks noChangeArrowheads="1"/>
            </p:cNvSpPr>
            <p:nvPr/>
          </p:nvSpPr>
          <p:spPr bwMode="auto">
            <a:xfrm>
              <a:off x="3200400" y="2590800"/>
              <a:ext cx="457200" cy="228600"/>
            </a:xfrm>
            <a:prstGeom prst="homePlate">
              <a:avLst>
                <a:gd name="adj" fmla="val 50000"/>
              </a:avLst>
            </a:prstGeom>
            <a:solidFill>
              <a:schemeClr val="tx1"/>
            </a:solidFill>
            <a:ln w="12699">
              <a:solidFill>
                <a:schemeClr val="tx1"/>
              </a:solidFill>
              <a:miter lim="800000"/>
              <a:headEnd type="none" w="sm" len="sm"/>
              <a:tailEnd type="none" w="sm" len="sm"/>
            </a:ln>
          </p:spPr>
          <p:txBody>
            <a:bodyPr wrap="none" anchor="ct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3200" b="1">
                <a:latin typeface="Univers Condensed" panose="020B0604020202020204" pitchFamily="34" charset="0"/>
              </a:endParaRPr>
            </a:p>
          </p:txBody>
        </p:sp>
        <p:sp>
          <p:nvSpPr>
            <p:cNvPr id="44044" name="AutoShape 10">
              <a:extLst>
                <a:ext uri="{FF2B5EF4-FFF2-40B4-BE49-F238E27FC236}">
                  <a16:creationId xmlns:a16="http://schemas.microsoft.com/office/drawing/2014/main" id="{78B0B1A7-BC85-48A1-BEA9-58DB4CE3FF96}"/>
                </a:ext>
              </a:extLst>
            </p:cNvPr>
            <p:cNvSpPr>
              <a:spLocks noChangeArrowheads="1"/>
            </p:cNvSpPr>
            <p:nvPr/>
          </p:nvSpPr>
          <p:spPr bwMode="auto">
            <a:xfrm>
              <a:off x="3733800" y="3505200"/>
              <a:ext cx="2209800" cy="857250"/>
            </a:xfrm>
            <a:prstGeom prst="roundRect">
              <a:avLst>
                <a:gd name="adj" fmla="val 16667"/>
              </a:avLst>
            </a:prstGeom>
            <a:gradFill rotWithShape="0">
              <a:gsLst>
                <a:gs pos="0">
                  <a:srgbClr val="990000"/>
                </a:gs>
                <a:gs pos="100000">
                  <a:srgbClr val="470000"/>
                </a:gs>
              </a:gsLst>
              <a:lin ang="0" scaled="1"/>
            </a:gradFill>
            <a:ln w="9525">
              <a:round/>
              <a:headEnd/>
              <a:tailEnd/>
            </a:ln>
            <a:scene3d>
              <a:camera prst="legacyObliqueTopRight"/>
              <a:lightRig rig="legacyFlat3" dir="b"/>
            </a:scene3d>
            <a:sp3d extrusionH="430200" prstMaterial="legacyMatte">
              <a:bevelT w="13500" h="13500" prst="angle"/>
              <a:bevelB w="13500" h="13500" prst="angle"/>
              <a:extrusionClr>
                <a:srgbClr val="990000"/>
              </a:extrusionClr>
              <a:contourClr>
                <a:srgbClr val="990000"/>
              </a:contourClr>
            </a:sp3d>
          </p:spPr>
          <p:txBody>
            <a:bodyPr wrap="none" anchor="ctr">
              <a:flatTx/>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2000" b="1">
                  <a:solidFill>
                    <a:schemeClr val="bg1"/>
                  </a:solidFill>
                  <a:latin typeface="Univers Condensed" panose="020B0604020202020204" pitchFamily="34" charset="0"/>
                </a:rPr>
                <a:t>(</a:t>
              </a:r>
              <a:r>
                <a:rPr lang="en-US" altLang="en-US" sz="2000" b="1">
                  <a:solidFill>
                    <a:schemeClr val="bg1"/>
                  </a:solidFill>
                  <a:latin typeface="Arial Narrow" panose="020B0606020202030204" pitchFamily="34" charset="0"/>
                </a:rPr>
                <a:t>What do you do</a:t>
              </a:r>
            </a:p>
            <a:p>
              <a:pPr algn="ctr" eaLnBrk="1" hangingPunct="1">
                <a:spcBef>
                  <a:spcPct val="0"/>
                </a:spcBef>
                <a:buClrTx/>
                <a:buSzTx/>
                <a:buFontTx/>
                <a:buNone/>
              </a:pPr>
              <a:r>
                <a:rPr lang="en-US" altLang="en-US" sz="2000" b="1">
                  <a:solidFill>
                    <a:schemeClr val="bg1"/>
                  </a:solidFill>
                  <a:latin typeface="Arial Narrow" panose="020B0606020202030204" pitchFamily="34" charset="0"/>
                </a:rPr>
                <a:t>With these things</a:t>
              </a:r>
              <a:r>
                <a:rPr lang="en-US" altLang="en-US" sz="2400" b="1">
                  <a:solidFill>
                    <a:schemeClr val="bg1"/>
                  </a:solidFill>
                  <a:latin typeface="Arial Narrow" panose="020B0606020202030204" pitchFamily="34" charset="0"/>
                </a:rPr>
                <a:t>)</a:t>
              </a:r>
            </a:p>
          </p:txBody>
        </p:sp>
      </p:grpSp>
      <p:grpSp>
        <p:nvGrpSpPr>
          <p:cNvPr id="4" name="Group 14">
            <a:extLst>
              <a:ext uri="{FF2B5EF4-FFF2-40B4-BE49-F238E27FC236}">
                <a16:creationId xmlns:a16="http://schemas.microsoft.com/office/drawing/2014/main" id="{66DC6BB1-A58A-4E76-9606-6BECC2425B3D}"/>
              </a:ext>
            </a:extLst>
          </p:cNvPr>
          <p:cNvGrpSpPr>
            <a:grpSpLocks/>
          </p:cNvGrpSpPr>
          <p:nvPr/>
        </p:nvGrpSpPr>
        <p:grpSpPr bwMode="auto">
          <a:xfrm>
            <a:off x="5867400" y="2438400"/>
            <a:ext cx="2922588" cy="2393950"/>
            <a:chOff x="5867400" y="2438400"/>
            <a:chExt cx="2922588" cy="2393950"/>
          </a:xfrm>
        </p:grpSpPr>
        <p:sp>
          <p:nvSpPr>
            <p:cNvPr id="44039" name="Text Box 5">
              <a:extLst>
                <a:ext uri="{FF2B5EF4-FFF2-40B4-BE49-F238E27FC236}">
                  <a16:creationId xmlns:a16="http://schemas.microsoft.com/office/drawing/2014/main" id="{61FE94C0-4530-4C8F-B69A-CEC00511FC11}"/>
                </a:ext>
              </a:extLst>
            </p:cNvPr>
            <p:cNvSpPr txBox="1">
              <a:spLocks noChangeArrowheads="1"/>
            </p:cNvSpPr>
            <p:nvPr/>
          </p:nvSpPr>
          <p:spPr bwMode="auto">
            <a:xfrm>
              <a:off x="6324600" y="2438400"/>
              <a:ext cx="2438400" cy="588963"/>
            </a:xfrm>
            <a:prstGeom prst="rect">
              <a:avLst/>
            </a:prstGeom>
            <a:gradFill rotWithShape="0">
              <a:gsLst>
                <a:gs pos="0">
                  <a:srgbClr val="00CC00"/>
                </a:gs>
                <a:gs pos="100000">
                  <a:srgbClr val="005E00"/>
                </a:gs>
              </a:gsLst>
              <a:lin ang="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00CC00"/>
              </a:extrusionClr>
              <a:contourClr>
                <a:srgbClr val="00CC00"/>
              </a:contourClr>
            </a:sp3d>
          </p:spPr>
          <p:txBody>
            <a:bodyPr>
              <a:spAutoFit/>
              <a:flatTx/>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3200" b="1">
                  <a:latin typeface="Arial Narrow" panose="020B0606020202030204" pitchFamily="34" charset="0"/>
                </a:rPr>
                <a:t>OUTCOME</a:t>
              </a:r>
            </a:p>
          </p:txBody>
        </p:sp>
        <p:sp>
          <p:nvSpPr>
            <p:cNvPr id="44040" name="AutoShape 7">
              <a:extLst>
                <a:ext uri="{FF2B5EF4-FFF2-40B4-BE49-F238E27FC236}">
                  <a16:creationId xmlns:a16="http://schemas.microsoft.com/office/drawing/2014/main" id="{4538A821-1D71-4061-8439-872420E1B38B}"/>
                </a:ext>
              </a:extLst>
            </p:cNvPr>
            <p:cNvSpPr>
              <a:spLocks noChangeArrowheads="1"/>
            </p:cNvSpPr>
            <p:nvPr/>
          </p:nvSpPr>
          <p:spPr bwMode="auto">
            <a:xfrm>
              <a:off x="5867400" y="2590800"/>
              <a:ext cx="457200" cy="228600"/>
            </a:xfrm>
            <a:prstGeom prst="homePlate">
              <a:avLst>
                <a:gd name="adj" fmla="val 50000"/>
              </a:avLst>
            </a:prstGeom>
            <a:solidFill>
              <a:schemeClr val="tx1"/>
            </a:solidFill>
            <a:ln w="12699">
              <a:solidFill>
                <a:schemeClr val="tx1"/>
              </a:solidFill>
              <a:miter lim="800000"/>
              <a:headEnd type="none" w="sm" len="sm"/>
              <a:tailEnd type="none" w="sm" len="sm"/>
            </a:ln>
          </p:spPr>
          <p:txBody>
            <a:bodyPr wrap="none" anchor="ct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3200" b="1">
                <a:latin typeface="Univers Condensed" panose="020B0604020202020204" pitchFamily="34" charset="0"/>
              </a:endParaRPr>
            </a:p>
          </p:txBody>
        </p:sp>
        <p:sp>
          <p:nvSpPr>
            <p:cNvPr id="44041" name="AutoShape 11">
              <a:extLst>
                <a:ext uri="{FF2B5EF4-FFF2-40B4-BE49-F238E27FC236}">
                  <a16:creationId xmlns:a16="http://schemas.microsoft.com/office/drawing/2014/main" id="{FFDCEEF0-DE8F-4839-A969-0B017E25EBA2}"/>
                </a:ext>
              </a:extLst>
            </p:cNvPr>
            <p:cNvSpPr>
              <a:spLocks noChangeArrowheads="1"/>
            </p:cNvSpPr>
            <p:nvPr/>
          </p:nvSpPr>
          <p:spPr bwMode="auto">
            <a:xfrm>
              <a:off x="6296025" y="3379788"/>
              <a:ext cx="2493963" cy="1452562"/>
            </a:xfrm>
            <a:prstGeom prst="roundRect">
              <a:avLst>
                <a:gd name="adj" fmla="val 16667"/>
              </a:avLst>
            </a:prstGeom>
            <a:gradFill rotWithShape="0">
              <a:gsLst>
                <a:gs pos="0">
                  <a:srgbClr val="00CC00"/>
                </a:gs>
                <a:gs pos="100000">
                  <a:srgbClr val="005E00"/>
                </a:gs>
              </a:gsLst>
              <a:lin ang="0" scaled="1"/>
            </a:gradFill>
            <a:ln w="9525">
              <a:round/>
              <a:headEnd/>
              <a:tailEnd/>
            </a:ln>
            <a:scene3d>
              <a:camera prst="legacyPerspectiveTopRight"/>
              <a:lightRig rig="legacyFlat3" dir="b"/>
            </a:scene3d>
            <a:sp3d extrusionH="887400" prstMaterial="legacyMatte">
              <a:bevelT w="13500" h="13500" prst="angle"/>
              <a:bevelB w="13500" h="13500" prst="angle"/>
              <a:extrusionClr>
                <a:srgbClr val="00CC00"/>
              </a:extrusionClr>
              <a:contourClr>
                <a:srgbClr val="00CC00"/>
              </a:contourClr>
            </a:sp3d>
          </p:spPr>
          <p:txBody>
            <a:bodyPr>
              <a:spAutoFit/>
              <a:flatTx/>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000" b="1">
                  <a:latin typeface="Univers Condensed" panose="020B0604020202020204" pitchFamily="34" charset="0"/>
                </a:rPr>
                <a:t>(</a:t>
              </a:r>
              <a:r>
                <a:rPr lang="en-US" altLang="en-US" sz="2000" b="1">
                  <a:latin typeface="Arial Narrow" panose="020B0606020202030204" pitchFamily="34" charset="0"/>
                </a:rPr>
                <a:t>What is the result of what you do with these things that you have)</a:t>
              </a:r>
            </a:p>
          </p:txBody>
        </p:sp>
      </p:grpSp>
      <p:sp>
        <p:nvSpPr>
          <p:cNvPr id="44037" name="Rectangle 2">
            <a:extLst>
              <a:ext uri="{FF2B5EF4-FFF2-40B4-BE49-F238E27FC236}">
                <a16:creationId xmlns:a16="http://schemas.microsoft.com/office/drawing/2014/main" id="{FBB3BC4C-360F-49B2-B83C-B001AE868F30}"/>
              </a:ext>
            </a:extLst>
          </p:cNvPr>
          <p:cNvSpPr>
            <a:spLocks noChangeArrowheads="1"/>
          </p:cNvSpPr>
          <p:nvPr/>
        </p:nvSpPr>
        <p:spPr bwMode="auto">
          <a:xfrm>
            <a:off x="0" y="4572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4000" b="1">
                <a:solidFill>
                  <a:srgbClr val="FFFF00"/>
                </a:solidFill>
              </a:rPr>
              <a:t>FOCUS OF STANDARDS</a:t>
            </a:r>
          </a:p>
        </p:txBody>
      </p:sp>
      <p:pic>
        <p:nvPicPr>
          <p:cNvPr id="16" name="Picture 15">
            <a:extLst>
              <a:ext uri="{FF2B5EF4-FFF2-40B4-BE49-F238E27FC236}">
                <a16:creationId xmlns:a16="http://schemas.microsoft.com/office/drawing/2014/main" id="{ABA39370-4F0F-43FB-9905-F31A6CED3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939DC18-E6B6-4B26-BA44-BBED65CA5712}"/>
              </a:ext>
            </a:extLst>
          </p:cNvPr>
          <p:cNvGraphicFramePr>
            <a:graphicFrameLocks noGrp="1"/>
          </p:cNvGraphicFramePr>
          <p:nvPr/>
        </p:nvGraphicFramePr>
        <p:xfrm>
          <a:off x="228600" y="304800"/>
          <a:ext cx="8686800" cy="6324603"/>
        </p:xfrm>
        <a:graphic>
          <a:graphicData uri="http://schemas.openxmlformats.org/drawingml/2006/table">
            <a:tbl>
              <a:tblPr/>
              <a:tblGrid>
                <a:gridCol w="287338">
                  <a:extLst>
                    <a:ext uri="{9D8B030D-6E8A-4147-A177-3AD203B41FA5}">
                      <a16:colId xmlns:a16="http://schemas.microsoft.com/office/drawing/2014/main" val="20000"/>
                    </a:ext>
                  </a:extLst>
                </a:gridCol>
                <a:gridCol w="3862387">
                  <a:extLst>
                    <a:ext uri="{9D8B030D-6E8A-4147-A177-3AD203B41FA5}">
                      <a16:colId xmlns:a16="http://schemas.microsoft.com/office/drawing/2014/main" val="20001"/>
                    </a:ext>
                  </a:extLst>
                </a:gridCol>
                <a:gridCol w="573088">
                  <a:extLst>
                    <a:ext uri="{9D8B030D-6E8A-4147-A177-3AD203B41FA5}">
                      <a16:colId xmlns:a16="http://schemas.microsoft.com/office/drawing/2014/main" val="20002"/>
                    </a:ext>
                  </a:extLst>
                </a:gridCol>
                <a:gridCol w="3963987">
                  <a:extLst>
                    <a:ext uri="{9D8B030D-6E8A-4147-A177-3AD203B41FA5}">
                      <a16:colId xmlns:a16="http://schemas.microsoft.com/office/drawing/2014/main" val="20003"/>
                    </a:ext>
                  </a:extLst>
                </a:gridCol>
              </a:tblGrid>
              <a:tr h="187325">
                <a:tc gridSpan="2">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rgbClr val="FFFF00"/>
                          </a:solidFill>
                          <a:effectLst/>
                          <a:latin typeface="Arial Narrow" pitchFamily="34" charset="0"/>
                          <a:ea typeface="SimSun" pitchFamily="2" charset="-122"/>
                          <a:cs typeface="Times New Roman" pitchFamily="18" charset="0"/>
                        </a:rPr>
                        <a:t>WHO Patient Safety Goals</a:t>
                      </a:r>
                      <a:endParaRPr kumimoji="0" lang="en-US" altLang="en-US" sz="1200" b="0" i="0" u="none" strike="noStrike" cap="none" normalizeH="0" baseline="0">
                        <a:ln>
                          <a:noFill/>
                        </a:ln>
                        <a:solidFill>
                          <a:srgbClr val="FFFF00"/>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MY"/>
                    </a:p>
                  </a:txBody>
                  <a:tcPr/>
                </a:tc>
                <a:tc gridSpan="2">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rgbClr val="FFFF00"/>
                          </a:solidFill>
                          <a:effectLst/>
                          <a:latin typeface="Arial Narrow" pitchFamily="34" charset="0"/>
                          <a:ea typeface="SimSun" pitchFamily="2" charset="-122"/>
                          <a:cs typeface="Times New Roman" pitchFamily="18" charset="0"/>
                        </a:rPr>
                        <a:t>Malaysian Patient Safety Goals</a:t>
                      </a:r>
                      <a:endParaRPr kumimoji="0" lang="en-US" altLang="en-US" sz="1200" b="0" i="0" u="none" strike="noStrike" cap="none" normalizeH="0" baseline="0">
                        <a:ln>
                          <a:noFill/>
                        </a:ln>
                        <a:solidFill>
                          <a:srgbClr val="FFFF00"/>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MY"/>
                    </a:p>
                  </a:txBody>
                  <a:tcPr/>
                </a:tc>
                <a:extLst>
                  <a:ext uri="{0D108BD9-81ED-4DB2-BD59-A6C34878D82A}">
                    <a16:rowId xmlns:a16="http://schemas.microsoft.com/office/drawing/2014/main" val="10000"/>
                  </a:ext>
                </a:extLst>
              </a:tr>
              <a:tr h="222250">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1</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tabLst>
                          <a:tab pos="1371600" algn="l"/>
                        </a:tabLst>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tabLst>
                          <a:tab pos="1371600" algn="l"/>
                        </a:tabLst>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tabLst>
                          <a:tab pos="1371600" algn="l"/>
                        </a:tabLst>
                        <a:defRPr sz="2000">
                          <a:solidFill>
                            <a:schemeClr val="tx1"/>
                          </a:solidFill>
                          <a:latin typeface="Constantia" pitchFamily="18" charset="0"/>
                        </a:defRPr>
                      </a:lvl3pPr>
                      <a:lvl4pPr marL="1600200" indent="-228600">
                        <a:spcBef>
                          <a:spcPts val="400"/>
                        </a:spcBef>
                        <a:buClr>
                          <a:srgbClr val="8064A2"/>
                        </a:buClr>
                        <a:buFont typeface="Wingdings" pitchFamily="2" charset="2"/>
                        <a:tabLst>
                          <a:tab pos="1371600" algn="l"/>
                        </a:tabLst>
                        <a:defRPr>
                          <a:solidFill>
                            <a:schemeClr val="tx1"/>
                          </a:solidFill>
                          <a:latin typeface="Constantia" pitchFamily="18" charset="0"/>
                        </a:defRPr>
                      </a:lvl4pPr>
                      <a:lvl5pPr marL="2057400" indent="-228600">
                        <a:spcBef>
                          <a:spcPct val="20000"/>
                        </a:spcBef>
                        <a:buClr>
                          <a:srgbClr val="4BACC6"/>
                        </a:buClr>
                        <a:buFont typeface="Wingdings" pitchFamily="2" charset="2"/>
                        <a:tabLst>
                          <a:tab pos="1371600" algn="l"/>
                        </a:tabLst>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tabLst>
                          <a:tab pos="1371600" algn="l"/>
                        </a:tabLst>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tabLst>
                          <a:tab pos="1371600" algn="l"/>
                        </a:tabLst>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tabLst>
                          <a:tab pos="1371600" algn="l"/>
                        </a:tabLst>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tabLst>
                          <a:tab pos="1371600" algn="l"/>
                        </a:tabLst>
                        <a:defRPr sz="14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371600" algn="l"/>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Identify patient correctly</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G5</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To improve the accuracy of patient Identification</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3563">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2</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tabLst>
                          <a:tab pos="1371600" algn="l"/>
                        </a:tabLst>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tabLst>
                          <a:tab pos="1371600" algn="l"/>
                        </a:tabLst>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tabLst>
                          <a:tab pos="1371600" algn="l"/>
                        </a:tabLst>
                        <a:defRPr sz="2000">
                          <a:solidFill>
                            <a:schemeClr val="tx1"/>
                          </a:solidFill>
                          <a:latin typeface="Constantia" pitchFamily="18" charset="0"/>
                        </a:defRPr>
                      </a:lvl3pPr>
                      <a:lvl4pPr marL="1600200" indent="-228600">
                        <a:spcBef>
                          <a:spcPts val="400"/>
                        </a:spcBef>
                        <a:buClr>
                          <a:srgbClr val="8064A2"/>
                        </a:buClr>
                        <a:buFont typeface="Wingdings" pitchFamily="2" charset="2"/>
                        <a:tabLst>
                          <a:tab pos="1371600" algn="l"/>
                        </a:tabLst>
                        <a:defRPr>
                          <a:solidFill>
                            <a:schemeClr val="tx1"/>
                          </a:solidFill>
                          <a:latin typeface="Constantia" pitchFamily="18" charset="0"/>
                        </a:defRPr>
                      </a:lvl4pPr>
                      <a:lvl5pPr marL="2057400" indent="-228600">
                        <a:spcBef>
                          <a:spcPct val="20000"/>
                        </a:spcBef>
                        <a:buClr>
                          <a:srgbClr val="4BACC6"/>
                        </a:buClr>
                        <a:buFont typeface="Wingdings" pitchFamily="2" charset="2"/>
                        <a:tabLst>
                          <a:tab pos="1371600" algn="l"/>
                        </a:tabLst>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tabLst>
                          <a:tab pos="1371600" algn="l"/>
                        </a:tabLst>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tabLst>
                          <a:tab pos="1371600" algn="l"/>
                        </a:tabLst>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tabLst>
                          <a:tab pos="1371600" algn="l"/>
                        </a:tabLst>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tabLst>
                          <a:tab pos="1371600" algn="l"/>
                        </a:tabLst>
                        <a:defRPr sz="14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371600" algn="l"/>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Improve effective communication</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G8</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To improve clinical communication by implementing a critical test and critical value program</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7325">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3</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tabLst>
                          <a:tab pos="1371600" algn="l"/>
                        </a:tabLst>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tabLst>
                          <a:tab pos="1371600" algn="l"/>
                        </a:tabLst>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tabLst>
                          <a:tab pos="1371600" algn="l"/>
                        </a:tabLst>
                        <a:defRPr sz="2000">
                          <a:solidFill>
                            <a:schemeClr val="tx1"/>
                          </a:solidFill>
                          <a:latin typeface="Constantia" pitchFamily="18" charset="0"/>
                        </a:defRPr>
                      </a:lvl3pPr>
                      <a:lvl4pPr marL="1600200" indent="-228600">
                        <a:spcBef>
                          <a:spcPts val="400"/>
                        </a:spcBef>
                        <a:buClr>
                          <a:srgbClr val="8064A2"/>
                        </a:buClr>
                        <a:buFont typeface="Wingdings" pitchFamily="2" charset="2"/>
                        <a:tabLst>
                          <a:tab pos="1371600" algn="l"/>
                        </a:tabLst>
                        <a:defRPr>
                          <a:solidFill>
                            <a:schemeClr val="tx1"/>
                          </a:solidFill>
                          <a:latin typeface="Constantia" pitchFamily="18" charset="0"/>
                        </a:defRPr>
                      </a:lvl4pPr>
                      <a:lvl5pPr marL="2057400" indent="-228600">
                        <a:spcBef>
                          <a:spcPct val="20000"/>
                        </a:spcBef>
                        <a:buClr>
                          <a:srgbClr val="4BACC6"/>
                        </a:buClr>
                        <a:buFont typeface="Wingdings" pitchFamily="2" charset="2"/>
                        <a:tabLst>
                          <a:tab pos="1371600" algn="l"/>
                        </a:tabLst>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tabLst>
                          <a:tab pos="1371600" algn="l"/>
                        </a:tabLst>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tabLst>
                          <a:tab pos="1371600" algn="l"/>
                        </a:tabLst>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tabLst>
                          <a:tab pos="1371600" algn="l"/>
                        </a:tabLst>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tabLst>
                          <a:tab pos="1371600" algn="l"/>
                        </a:tabLst>
                        <a:defRPr sz="14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371600" algn="l"/>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Improve the safety of high-alert medications</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G7</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To improve Medication Safety</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6238">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4</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tabLst>
                          <a:tab pos="1371600" algn="l"/>
                        </a:tabLst>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tabLst>
                          <a:tab pos="1371600" algn="l"/>
                        </a:tabLst>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tabLst>
                          <a:tab pos="1371600" algn="l"/>
                        </a:tabLst>
                        <a:defRPr sz="2000">
                          <a:solidFill>
                            <a:schemeClr val="tx1"/>
                          </a:solidFill>
                          <a:latin typeface="Constantia" pitchFamily="18" charset="0"/>
                        </a:defRPr>
                      </a:lvl3pPr>
                      <a:lvl4pPr marL="1600200" indent="-228600">
                        <a:spcBef>
                          <a:spcPts val="400"/>
                        </a:spcBef>
                        <a:buClr>
                          <a:srgbClr val="8064A2"/>
                        </a:buClr>
                        <a:buFont typeface="Wingdings" pitchFamily="2" charset="2"/>
                        <a:tabLst>
                          <a:tab pos="1371600" algn="l"/>
                        </a:tabLst>
                        <a:defRPr>
                          <a:solidFill>
                            <a:schemeClr val="tx1"/>
                          </a:solidFill>
                          <a:latin typeface="Constantia" pitchFamily="18" charset="0"/>
                        </a:defRPr>
                      </a:lvl4pPr>
                      <a:lvl5pPr marL="2057400" indent="-228600">
                        <a:spcBef>
                          <a:spcPct val="20000"/>
                        </a:spcBef>
                        <a:buClr>
                          <a:srgbClr val="4BACC6"/>
                        </a:buClr>
                        <a:buFont typeface="Wingdings" pitchFamily="2" charset="2"/>
                        <a:tabLst>
                          <a:tab pos="1371600" algn="l"/>
                        </a:tabLst>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tabLst>
                          <a:tab pos="1371600" algn="l"/>
                        </a:tabLst>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tabLst>
                          <a:tab pos="1371600" algn="l"/>
                        </a:tabLst>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tabLst>
                          <a:tab pos="1371600" algn="l"/>
                        </a:tabLst>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tabLst>
                          <a:tab pos="1371600" algn="l"/>
                        </a:tabLst>
                        <a:defRPr sz="14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371600" algn="l"/>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Ensure correct-site, correct-procedure, correct-patient surgery</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G3</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To implement 2</a:t>
                      </a:r>
                      <a:r>
                        <a:rPr kumimoji="0" lang="en-GB" altLang="en-US" sz="1200" b="0" i="0" u="none" strike="noStrike" cap="none" normalizeH="0" baseline="30000">
                          <a:ln>
                            <a:noFill/>
                          </a:ln>
                          <a:solidFill>
                            <a:schemeClr val="tx1"/>
                          </a:solidFill>
                          <a:effectLst/>
                          <a:latin typeface="Arial Narrow" pitchFamily="34" charset="0"/>
                          <a:ea typeface="SimSun" pitchFamily="2" charset="-122"/>
                          <a:cs typeface="Times New Roman" pitchFamily="18" charset="0"/>
                        </a:rPr>
                        <a:t>nd</a:t>
                      </a: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 Global Patient Safety Challenge-“Safe Surgery Saves Lives”</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8211">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5</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tabLst>
                          <a:tab pos="1371600" algn="l"/>
                        </a:tabLst>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tabLst>
                          <a:tab pos="1371600" algn="l"/>
                        </a:tabLst>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tabLst>
                          <a:tab pos="1371600" algn="l"/>
                        </a:tabLst>
                        <a:defRPr sz="2000">
                          <a:solidFill>
                            <a:schemeClr val="tx1"/>
                          </a:solidFill>
                          <a:latin typeface="Constantia" pitchFamily="18" charset="0"/>
                        </a:defRPr>
                      </a:lvl3pPr>
                      <a:lvl4pPr marL="1600200" indent="-228600">
                        <a:spcBef>
                          <a:spcPts val="400"/>
                        </a:spcBef>
                        <a:buClr>
                          <a:srgbClr val="8064A2"/>
                        </a:buClr>
                        <a:buFont typeface="Wingdings" pitchFamily="2" charset="2"/>
                        <a:tabLst>
                          <a:tab pos="1371600" algn="l"/>
                        </a:tabLst>
                        <a:defRPr>
                          <a:solidFill>
                            <a:schemeClr val="tx1"/>
                          </a:solidFill>
                          <a:latin typeface="Constantia" pitchFamily="18" charset="0"/>
                        </a:defRPr>
                      </a:lvl4pPr>
                      <a:lvl5pPr marL="2057400" indent="-228600">
                        <a:spcBef>
                          <a:spcPct val="20000"/>
                        </a:spcBef>
                        <a:buClr>
                          <a:srgbClr val="4BACC6"/>
                        </a:buClr>
                        <a:buFont typeface="Wingdings" pitchFamily="2" charset="2"/>
                        <a:tabLst>
                          <a:tab pos="1371600" algn="l"/>
                        </a:tabLst>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tabLst>
                          <a:tab pos="1371600" algn="l"/>
                        </a:tabLst>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tabLst>
                          <a:tab pos="1371600" algn="l"/>
                        </a:tabLst>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tabLst>
                          <a:tab pos="1371600" algn="l"/>
                        </a:tabLst>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tabLst>
                          <a:tab pos="1371600" algn="l"/>
                        </a:tabLst>
                        <a:defRPr sz="14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371600" algn="l"/>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Reduce the risk of healthcare associated infections.</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G2</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G10</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G12</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To implement 1</a:t>
                      </a:r>
                      <a:r>
                        <a:rPr kumimoji="0" lang="en-GB" altLang="en-US" sz="1200" b="0" i="0" u="none" strike="noStrike" cap="none" normalizeH="0" baseline="30000">
                          <a:ln>
                            <a:noFill/>
                          </a:ln>
                          <a:solidFill>
                            <a:schemeClr val="tx1"/>
                          </a:solidFill>
                          <a:effectLst/>
                          <a:latin typeface="Arial Narrow" pitchFamily="34" charset="0"/>
                          <a:ea typeface="SimSun" pitchFamily="2" charset="-122"/>
                          <a:cs typeface="Times New Roman" pitchFamily="18" charset="0"/>
                        </a:rPr>
                        <a:t>st</a:t>
                      </a: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 Global Patient Safety Challenge- “Clean Care is Safer Care”</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To reduce the incidence of healthcare associated pressure ulcer</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To reduce Ventilator Associated Pneumonia(VAP)</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6238">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6</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tabLst>
                          <a:tab pos="1371600" algn="l"/>
                        </a:tabLst>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tabLst>
                          <a:tab pos="1371600" algn="l"/>
                        </a:tabLst>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tabLst>
                          <a:tab pos="1371600" algn="l"/>
                        </a:tabLst>
                        <a:defRPr sz="2000">
                          <a:solidFill>
                            <a:schemeClr val="tx1"/>
                          </a:solidFill>
                          <a:latin typeface="Constantia" pitchFamily="18" charset="0"/>
                        </a:defRPr>
                      </a:lvl3pPr>
                      <a:lvl4pPr marL="1600200" indent="-228600">
                        <a:spcBef>
                          <a:spcPts val="400"/>
                        </a:spcBef>
                        <a:buClr>
                          <a:srgbClr val="8064A2"/>
                        </a:buClr>
                        <a:buFont typeface="Wingdings" pitchFamily="2" charset="2"/>
                        <a:tabLst>
                          <a:tab pos="1371600" algn="l"/>
                        </a:tabLst>
                        <a:defRPr>
                          <a:solidFill>
                            <a:schemeClr val="tx1"/>
                          </a:solidFill>
                          <a:latin typeface="Constantia" pitchFamily="18" charset="0"/>
                        </a:defRPr>
                      </a:lvl4pPr>
                      <a:lvl5pPr marL="2057400" indent="-228600">
                        <a:spcBef>
                          <a:spcPct val="20000"/>
                        </a:spcBef>
                        <a:buClr>
                          <a:srgbClr val="4BACC6"/>
                        </a:buClr>
                        <a:buFont typeface="Wingdings" pitchFamily="2" charset="2"/>
                        <a:tabLst>
                          <a:tab pos="1371600" algn="l"/>
                        </a:tabLst>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tabLst>
                          <a:tab pos="1371600" algn="l"/>
                        </a:tabLst>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tabLst>
                          <a:tab pos="1371600" algn="l"/>
                        </a:tabLst>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tabLst>
                          <a:tab pos="1371600" algn="l"/>
                        </a:tabLst>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tabLst>
                          <a:tab pos="1371600" algn="l"/>
                        </a:tabLst>
                        <a:defRPr sz="14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371600" algn="l"/>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Reduce the risk of patient harm resulting from fall</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G9</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To Reduce Patient Fall</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87325">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Arial Narrow" pitchFamily="34" charset="0"/>
                          <a:ea typeface="SimSun" pitchFamily="2" charset="-122"/>
                          <a:cs typeface="Times New Roman" pitchFamily="18" charset="0"/>
                        </a:rPr>
                        <a:t>Patient Safety Solutions</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93675">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1</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tabLst>
                          <a:tab pos="1079500" algn="l"/>
                        </a:tabLst>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tabLst>
                          <a:tab pos="1079500" algn="l"/>
                        </a:tabLst>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tabLst>
                          <a:tab pos="1079500" algn="l"/>
                        </a:tabLst>
                        <a:defRPr sz="2000">
                          <a:solidFill>
                            <a:schemeClr val="tx1"/>
                          </a:solidFill>
                          <a:latin typeface="Constantia" pitchFamily="18" charset="0"/>
                        </a:defRPr>
                      </a:lvl3pPr>
                      <a:lvl4pPr marL="1600200" indent="-228600">
                        <a:spcBef>
                          <a:spcPts val="400"/>
                        </a:spcBef>
                        <a:buClr>
                          <a:srgbClr val="8064A2"/>
                        </a:buClr>
                        <a:buFont typeface="Wingdings" pitchFamily="2" charset="2"/>
                        <a:tabLst>
                          <a:tab pos="1079500" algn="l"/>
                        </a:tabLst>
                        <a:defRPr>
                          <a:solidFill>
                            <a:schemeClr val="tx1"/>
                          </a:solidFill>
                          <a:latin typeface="Constantia" pitchFamily="18" charset="0"/>
                        </a:defRPr>
                      </a:lvl4pPr>
                      <a:lvl5pPr marL="2057400" indent="-228600">
                        <a:spcBef>
                          <a:spcPct val="20000"/>
                        </a:spcBef>
                        <a:buClr>
                          <a:srgbClr val="4BACC6"/>
                        </a:buClr>
                        <a:buFont typeface="Wingdings" pitchFamily="2" charset="2"/>
                        <a:tabLst>
                          <a:tab pos="1079500" algn="l"/>
                        </a:tabLst>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9pPr>
                    </a:lstStyle>
                    <a:p>
                      <a:pPr marL="0" marR="0" lvl="0" indent="0" algn="l" defTabSz="914400" rtl="0" eaLnBrk="1" fontAlgn="base" latinLnBrk="0" hangingPunct="1">
                        <a:lnSpc>
                          <a:spcPts val="1500"/>
                        </a:lnSpc>
                        <a:spcBef>
                          <a:spcPct val="0"/>
                        </a:spcBef>
                        <a:spcAft>
                          <a:spcPct val="0"/>
                        </a:spcAft>
                        <a:buClrTx/>
                        <a:buSzTx/>
                        <a:buFontTx/>
                        <a:buNone/>
                        <a:tabLst>
                          <a:tab pos="1079500" algn="l"/>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Look-Alike, Sound-Alike Medication Names</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G7</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To improve Medication Safety</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22250">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2</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tabLst>
                          <a:tab pos="1079500" algn="l"/>
                        </a:tabLst>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tabLst>
                          <a:tab pos="1079500" algn="l"/>
                        </a:tabLst>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tabLst>
                          <a:tab pos="1079500" algn="l"/>
                        </a:tabLst>
                        <a:defRPr sz="2000">
                          <a:solidFill>
                            <a:schemeClr val="tx1"/>
                          </a:solidFill>
                          <a:latin typeface="Constantia" pitchFamily="18" charset="0"/>
                        </a:defRPr>
                      </a:lvl3pPr>
                      <a:lvl4pPr marL="1600200" indent="-228600">
                        <a:spcBef>
                          <a:spcPts val="400"/>
                        </a:spcBef>
                        <a:buClr>
                          <a:srgbClr val="8064A2"/>
                        </a:buClr>
                        <a:buFont typeface="Wingdings" pitchFamily="2" charset="2"/>
                        <a:tabLst>
                          <a:tab pos="1079500" algn="l"/>
                        </a:tabLst>
                        <a:defRPr>
                          <a:solidFill>
                            <a:schemeClr val="tx1"/>
                          </a:solidFill>
                          <a:latin typeface="Constantia" pitchFamily="18" charset="0"/>
                        </a:defRPr>
                      </a:lvl4pPr>
                      <a:lvl5pPr marL="2057400" indent="-228600">
                        <a:spcBef>
                          <a:spcPct val="20000"/>
                        </a:spcBef>
                        <a:buClr>
                          <a:srgbClr val="4BACC6"/>
                        </a:buClr>
                        <a:buFont typeface="Wingdings" pitchFamily="2" charset="2"/>
                        <a:tabLst>
                          <a:tab pos="1079500" algn="l"/>
                        </a:tabLst>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9pPr>
                    </a:lstStyle>
                    <a:p>
                      <a:pPr marL="0" marR="0" lvl="0" indent="0" algn="l" defTabSz="914400" rtl="0" eaLnBrk="1" fontAlgn="base" latinLnBrk="0" hangingPunct="1">
                        <a:lnSpc>
                          <a:spcPts val="1500"/>
                        </a:lnSpc>
                        <a:spcBef>
                          <a:spcPct val="0"/>
                        </a:spcBef>
                        <a:spcAft>
                          <a:spcPct val="0"/>
                        </a:spcAft>
                        <a:buClrTx/>
                        <a:buSzTx/>
                        <a:buFontTx/>
                        <a:buNone/>
                        <a:tabLst>
                          <a:tab pos="1079500" algn="l"/>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Patient Identification.</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G5</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To improve the accuracy of patient Identification</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63563">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3</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tabLst>
                          <a:tab pos="1079500" algn="l"/>
                        </a:tabLst>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tabLst>
                          <a:tab pos="1079500" algn="l"/>
                        </a:tabLst>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tabLst>
                          <a:tab pos="1079500" algn="l"/>
                        </a:tabLst>
                        <a:defRPr sz="2000">
                          <a:solidFill>
                            <a:schemeClr val="tx1"/>
                          </a:solidFill>
                          <a:latin typeface="Constantia" pitchFamily="18" charset="0"/>
                        </a:defRPr>
                      </a:lvl3pPr>
                      <a:lvl4pPr marL="1600200" indent="-228600">
                        <a:spcBef>
                          <a:spcPts val="400"/>
                        </a:spcBef>
                        <a:buClr>
                          <a:srgbClr val="8064A2"/>
                        </a:buClr>
                        <a:buFont typeface="Wingdings" pitchFamily="2" charset="2"/>
                        <a:tabLst>
                          <a:tab pos="1079500" algn="l"/>
                        </a:tabLst>
                        <a:defRPr>
                          <a:solidFill>
                            <a:schemeClr val="tx1"/>
                          </a:solidFill>
                          <a:latin typeface="Constantia" pitchFamily="18" charset="0"/>
                        </a:defRPr>
                      </a:lvl4pPr>
                      <a:lvl5pPr marL="2057400" indent="-228600">
                        <a:spcBef>
                          <a:spcPct val="20000"/>
                        </a:spcBef>
                        <a:buClr>
                          <a:srgbClr val="4BACC6"/>
                        </a:buClr>
                        <a:buFont typeface="Wingdings" pitchFamily="2" charset="2"/>
                        <a:tabLst>
                          <a:tab pos="1079500" algn="l"/>
                        </a:tabLst>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9pPr>
                    </a:lstStyle>
                    <a:p>
                      <a:pPr marL="0" marR="0" lvl="0" indent="0" algn="l" defTabSz="914400" rtl="0" eaLnBrk="1" fontAlgn="base" latinLnBrk="0" hangingPunct="1">
                        <a:lnSpc>
                          <a:spcPts val="1500"/>
                        </a:lnSpc>
                        <a:spcBef>
                          <a:spcPct val="0"/>
                        </a:spcBef>
                        <a:spcAft>
                          <a:spcPct val="0"/>
                        </a:spcAft>
                        <a:buClrTx/>
                        <a:buSzTx/>
                        <a:buFontTx/>
                        <a:buNone/>
                        <a:tabLst>
                          <a:tab pos="1079500" algn="l"/>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Communication During Patient Hand-Overs.</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G8</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To improve clinical communication by implementing a critical test and critical value program</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88938">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4</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tabLst>
                          <a:tab pos="1079500" algn="l"/>
                        </a:tabLst>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tabLst>
                          <a:tab pos="1079500" algn="l"/>
                        </a:tabLst>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tabLst>
                          <a:tab pos="1079500" algn="l"/>
                        </a:tabLst>
                        <a:defRPr sz="2000">
                          <a:solidFill>
                            <a:schemeClr val="tx1"/>
                          </a:solidFill>
                          <a:latin typeface="Constantia" pitchFamily="18" charset="0"/>
                        </a:defRPr>
                      </a:lvl3pPr>
                      <a:lvl4pPr marL="1600200" indent="-228600">
                        <a:spcBef>
                          <a:spcPts val="400"/>
                        </a:spcBef>
                        <a:buClr>
                          <a:srgbClr val="8064A2"/>
                        </a:buClr>
                        <a:buFont typeface="Wingdings" pitchFamily="2" charset="2"/>
                        <a:tabLst>
                          <a:tab pos="1079500" algn="l"/>
                        </a:tabLst>
                        <a:defRPr>
                          <a:solidFill>
                            <a:schemeClr val="tx1"/>
                          </a:solidFill>
                          <a:latin typeface="Constantia" pitchFamily="18" charset="0"/>
                        </a:defRPr>
                      </a:lvl4pPr>
                      <a:lvl5pPr marL="2057400" indent="-228600">
                        <a:spcBef>
                          <a:spcPct val="20000"/>
                        </a:spcBef>
                        <a:buClr>
                          <a:srgbClr val="4BACC6"/>
                        </a:buClr>
                        <a:buFont typeface="Wingdings" pitchFamily="2" charset="2"/>
                        <a:tabLst>
                          <a:tab pos="1079500" algn="l"/>
                        </a:tabLst>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9pPr>
                    </a:lstStyle>
                    <a:p>
                      <a:pPr marL="0" marR="0" lvl="0" indent="0" algn="l" defTabSz="914400" rtl="0" eaLnBrk="1" fontAlgn="base" latinLnBrk="0" hangingPunct="1">
                        <a:lnSpc>
                          <a:spcPts val="1500"/>
                        </a:lnSpc>
                        <a:spcBef>
                          <a:spcPct val="0"/>
                        </a:spcBef>
                        <a:spcAft>
                          <a:spcPct val="0"/>
                        </a:spcAft>
                        <a:buClrTx/>
                        <a:buSzTx/>
                        <a:buFontTx/>
                        <a:buNone/>
                        <a:tabLst>
                          <a:tab pos="1079500" algn="l"/>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Performance of Correct Procedure at Correct Body Site.</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G3</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To implement 2</a:t>
                      </a:r>
                      <a:r>
                        <a:rPr kumimoji="0" lang="en-GB" altLang="en-US" sz="1200" b="0" i="0" u="none" strike="noStrike" cap="none" normalizeH="0" baseline="30000">
                          <a:ln>
                            <a:noFill/>
                          </a:ln>
                          <a:solidFill>
                            <a:schemeClr val="tx1"/>
                          </a:solidFill>
                          <a:effectLst/>
                          <a:latin typeface="Arial Narrow" pitchFamily="34" charset="0"/>
                          <a:ea typeface="SimSun" pitchFamily="2" charset="-122"/>
                          <a:cs typeface="Times New Roman" pitchFamily="18" charset="0"/>
                        </a:rPr>
                        <a:t>nd</a:t>
                      </a: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 Global Patient Safety Challenge-“Safe Surgery Saves Lives”</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93675">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5</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tabLst>
                          <a:tab pos="1079500" algn="l"/>
                        </a:tabLst>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tabLst>
                          <a:tab pos="1079500" algn="l"/>
                        </a:tabLst>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tabLst>
                          <a:tab pos="1079500" algn="l"/>
                        </a:tabLst>
                        <a:defRPr sz="2000">
                          <a:solidFill>
                            <a:schemeClr val="tx1"/>
                          </a:solidFill>
                          <a:latin typeface="Constantia" pitchFamily="18" charset="0"/>
                        </a:defRPr>
                      </a:lvl3pPr>
                      <a:lvl4pPr marL="1600200" indent="-228600">
                        <a:spcBef>
                          <a:spcPts val="400"/>
                        </a:spcBef>
                        <a:buClr>
                          <a:srgbClr val="8064A2"/>
                        </a:buClr>
                        <a:buFont typeface="Wingdings" pitchFamily="2" charset="2"/>
                        <a:tabLst>
                          <a:tab pos="1079500" algn="l"/>
                        </a:tabLst>
                        <a:defRPr>
                          <a:solidFill>
                            <a:schemeClr val="tx1"/>
                          </a:solidFill>
                          <a:latin typeface="Constantia" pitchFamily="18" charset="0"/>
                        </a:defRPr>
                      </a:lvl4pPr>
                      <a:lvl5pPr marL="2057400" indent="-228600">
                        <a:spcBef>
                          <a:spcPct val="20000"/>
                        </a:spcBef>
                        <a:buClr>
                          <a:srgbClr val="4BACC6"/>
                        </a:buClr>
                        <a:buFont typeface="Wingdings" pitchFamily="2" charset="2"/>
                        <a:tabLst>
                          <a:tab pos="1079500" algn="l"/>
                        </a:tabLst>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9pPr>
                    </a:lstStyle>
                    <a:p>
                      <a:pPr marL="0" marR="0" lvl="0" indent="0" algn="l" defTabSz="914400" rtl="0" eaLnBrk="1" fontAlgn="base" latinLnBrk="0" hangingPunct="1">
                        <a:lnSpc>
                          <a:spcPts val="1500"/>
                        </a:lnSpc>
                        <a:spcBef>
                          <a:spcPct val="0"/>
                        </a:spcBef>
                        <a:spcAft>
                          <a:spcPct val="0"/>
                        </a:spcAft>
                        <a:buClrTx/>
                        <a:buSzTx/>
                        <a:buFontTx/>
                        <a:buNone/>
                        <a:tabLst>
                          <a:tab pos="1079500" algn="l"/>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Control of Concentrated Electrolyte Solutions </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G7</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To improve Medication Safety</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88938">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6</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tabLst>
                          <a:tab pos="1079500" algn="l"/>
                        </a:tabLst>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tabLst>
                          <a:tab pos="1079500" algn="l"/>
                        </a:tabLst>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tabLst>
                          <a:tab pos="1079500" algn="l"/>
                        </a:tabLst>
                        <a:defRPr sz="2000">
                          <a:solidFill>
                            <a:schemeClr val="tx1"/>
                          </a:solidFill>
                          <a:latin typeface="Constantia" pitchFamily="18" charset="0"/>
                        </a:defRPr>
                      </a:lvl3pPr>
                      <a:lvl4pPr marL="1600200" indent="-228600">
                        <a:spcBef>
                          <a:spcPts val="400"/>
                        </a:spcBef>
                        <a:buClr>
                          <a:srgbClr val="8064A2"/>
                        </a:buClr>
                        <a:buFont typeface="Wingdings" pitchFamily="2" charset="2"/>
                        <a:tabLst>
                          <a:tab pos="1079500" algn="l"/>
                        </a:tabLst>
                        <a:defRPr>
                          <a:solidFill>
                            <a:schemeClr val="tx1"/>
                          </a:solidFill>
                          <a:latin typeface="Constantia" pitchFamily="18" charset="0"/>
                        </a:defRPr>
                      </a:lvl4pPr>
                      <a:lvl5pPr marL="2057400" indent="-228600">
                        <a:spcBef>
                          <a:spcPct val="20000"/>
                        </a:spcBef>
                        <a:buClr>
                          <a:srgbClr val="4BACC6"/>
                        </a:buClr>
                        <a:buFont typeface="Wingdings" pitchFamily="2" charset="2"/>
                        <a:tabLst>
                          <a:tab pos="1079500" algn="l"/>
                        </a:tabLst>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9pPr>
                    </a:lstStyle>
                    <a:p>
                      <a:pPr marL="0" marR="0" lvl="0" indent="0" algn="l" defTabSz="914400" rtl="0" eaLnBrk="1" fontAlgn="base" latinLnBrk="0" hangingPunct="1">
                        <a:lnSpc>
                          <a:spcPts val="1500"/>
                        </a:lnSpc>
                        <a:spcBef>
                          <a:spcPct val="0"/>
                        </a:spcBef>
                        <a:spcAft>
                          <a:spcPct val="0"/>
                        </a:spcAft>
                        <a:buClrTx/>
                        <a:buSzTx/>
                        <a:buFontTx/>
                        <a:buNone/>
                        <a:tabLst>
                          <a:tab pos="1079500" algn="l"/>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Assuring Medication Accuracy at Transitions in Care.</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G7</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To improve Medication Safety</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88938">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7</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tabLst>
                          <a:tab pos="1079500" algn="l"/>
                        </a:tabLst>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tabLst>
                          <a:tab pos="1079500" algn="l"/>
                        </a:tabLst>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tabLst>
                          <a:tab pos="1079500" algn="l"/>
                        </a:tabLst>
                        <a:defRPr sz="2000">
                          <a:solidFill>
                            <a:schemeClr val="tx1"/>
                          </a:solidFill>
                          <a:latin typeface="Constantia" pitchFamily="18" charset="0"/>
                        </a:defRPr>
                      </a:lvl3pPr>
                      <a:lvl4pPr marL="1600200" indent="-228600">
                        <a:spcBef>
                          <a:spcPts val="400"/>
                        </a:spcBef>
                        <a:buClr>
                          <a:srgbClr val="8064A2"/>
                        </a:buClr>
                        <a:buFont typeface="Wingdings" pitchFamily="2" charset="2"/>
                        <a:tabLst>
                          <a:tab pos="1079500" algn="l"/>
                        </a:tabLst>
                        <a:defRPr>
                          <a:solidFill>
                            <a:schemeClr val="tx1"/>
                          </a:solidFill>
                          <a:latin typeface="Constantia" pitchFamily="18" charset="0"/>
                        </a:defRPr>
                      </a:lvl4pPr>
                      <a:lvl5pPr marL="2057400" indent="-228600">
                        <a:spcBef>
                          <a:spcPct val="20000"/>
                        </a:spcBef>
                        <a:buClr>
                          <a:srgbClr val="4BACC6"/>
                        </a:buClr>
                        <a:buFont typeface="Wingdings" pitchFamily="2" charset="2"/>
                        <a:tabLst>
                          <a:tab pos="1079500" algn="l"/>
                        </a:tabLst>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9pPr>
                    </a:lstStyle>
                    <a:p>
                      <a:pPr marL="0" marR="0" lvl="0" indent="0" algn="l" defTabSz="914400" rtl="0" eaLnBrk="1" fontAlgn="base" latinLnBrk="0" hangingPunct="1">
                        <a:lnSpc>
                          <a:spcPts val="1500"/>
                        </a:lnSpc>
                        <a:spcBef>
                          <a:spcPct val="0"/>
                        </a:spcBef>
                        <a:spcAft>
                          <a:spcPct val="0"/>
                        </a:spcAft>
                        <a:buClrTx/>
                        <a:buSzTx/>
                        <a:buFontTx/>
                        <a:buNone/>
                        <a:tabLst>
                          <a:tab pos="1079500" algn="l"/>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Avoiding Catheter and Tubing Misconnections.</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G11</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To reduce Catheter Related Blood Stream Infection(CRBSI)</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76238">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8</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tabLst>
                          <a:tab pos="1079500" algn="l"/>
                        </a:tabLst>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tabLst>
                          <a:tab pos="1079500" algn="l"/>
                        </a:tabLst>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tabLst>
                          <a:tab pos="1079500" algn="l"/>
                        </a:tabLst>
                        <a:defRPr sz="2000">
                          <a:solidFill>
                            <a:schemeClr val="tx1"/>
                          </a:solidFill>
                          <a:latin typeface="Constantia" pitchFamily="18" charset="0"/>
                        </a:defRPr>
                      </a:lvl3pPr>
                      <a:lvl4pPr marL="1600200" indent="-228600">
                        <a:spcBef>
                          <a:spcPts val="400"/>
                        </a:spcBef>
                        <a:buClr>
                          <a:srgbClr val="8064A2"/>
                        </a:buClr>
                        <a:buFont typeface="Wingdings" pitchFamily="2" charset="2"/>
                        <a:tabLst>
                          <a:tab pos="1079500" algn="l"/>
                        </a:tabLst>
                        <a:defRPr>
                          <a:solidFill>
                            <a:schemeClr val="tx1"/>
                          </a:solidFill>
                          <a:latin typeface="Constantia" pitchFamily="18" charset="0"/>
                        </a:defRPr>
                      </a:lvl4pPr>
                      <a:lvl5pPr marL="2057400" indent="-228600">
                        <a:spcBef>
                          <a:spcPct val="20000"/>
                        </a:spcBef>
                        <a:buClr>
                          <a:srgbClr val="4BACC6"/>
                        </a:buClr>
                        <a:buFont typeface="Wingdings" pitchFamily="2" charset="2"/>
                        <a:tabLst>
                          <a:tab pos="1079500" algn="l"/>
                        </a:tabLst>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9pPr>
                    </a:lstStyle>
                    <a:p>
                      <a:pPr marL="0" marR="0" lvl="0" indent="0" algn="l" defTabSz="914400" rtl="0" eaLnBrk="1" fontAlgn="base" latinLnBrk="0" hangingPunct="1">
                        <a:lnSpc>
                          <a:spcPts val="1500"/>
                        </a:lnSpc>
                        <a:spcBef>
                          <a:spcPct val="0"/>
                        </a:spcBef>
                        <a:spcAft>
                          <a:spcPct val="0"/>
                        </a:spcAft>
                        <a:buClrTx/>
                        <a:buSzTx/>
                        <a:buFontTx/>
                        <a:buNone/>
                        <a:tabLst>
                          <a:tab pos="1079500" algn="l"/>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Single Use of Injection Devices.</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G2</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To implement 1</a:t>
                      </a:r>
                      <a:r>
                        <a:rPr kumimoji="0" lang="en-GB" altLang="en-US" sz="1200" b="0" i="0" u="none" strike="noStrike" cap="none" normalizeH="0" baseline="30000">
                          <a:ln>
                            <a:noFill/>
                          </a:ln>
                          <a:solidFill>
                            <a:schemeClr val="tx1"/>
                          </a:solidFill>
                          <a:effectLst/>
                          <a:latin typeface="Arial Narrow" pitchFamily="34" charset="0"/>
                          <a:ea typeface="SimSun" pitchFamily="2" charset="-122"/>
                          <a:cs typeface="Times New Roman" pitchFamily="18" charset="0"/>
                        </a:rPr>
                        <a:t>st</a:t>
                      </a: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 Global Patient Safety Challenge- “Clean Care is Safer Care”</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93675">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tabLst>
                          <a:tab pos="1079500" algn="l"/>
                        </a:tabLst>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tabLst>
                          <a:tab pos="1079500" algn="l"/>
                        </a:tabLst>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tabLst>
                          <a:tab pos="1079500" algn="l"/>
                        </a:tabLst>
                        <a:defRPr sz="2000">
                          <a:solidFill>
                            <a:schemeClr val="tx1"/>
                          </a:solidFill>
                          <a:latin typeface="Constantia" pitchFamily="18" charset="0"/>
                        </a:defRPr>
                      </a:lvl3pPr>
                      <a:lvl4pPr marL="1600200" indent="-228600">
                        <a:spcBef>
                          <a:spcPts val="400"/>
                        </a:spcBef>
                        <a:buClr>
                          <a:srgbClr val="8064A2"/>
                        </a:buClr>
                        <a:buFont typeface="Wingdings" pitchFamily="2" charset="2"/>
                        <a:tabLst>
                          <a:tab pos="1079500" algn="l"/>
                        </a:tabLst>
                        <a:defRPr>
                          <a:solidFill>
                            <a:schemeClr val="tx1"/>
                          </a:solidFill>
                          <a:latin typeface="Constantia" pitchFamily="18" charset="0"/>
                        </a:defRPr>
                      </a:lvl4pPr>
                      <a:lvl5pPr marL="2057400" indent="-228600">
                        <a:spcBef>
                          <a:spcPct val="20000"/>
                        </a:spcBef>
                        <a:buClr>
                          <a:srgbClr val="4BACC6"/>
                        </a:buClr>
                        <a:buFont typeface="Wingdings" pitchFamily="2" charset="2"/>
                        <a:tabLst>
                          <a:tab pos="1079500" algn="l"/>
                        </a:tabLst>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9pPr>
                    </a:lstStyle>
                    <a:p>
                      <a:pPr marL="0" marR="0" lvl="0" indent="0" algn="l" defTabSz="914400" rtl="0" eaLnBrk="1" fontAlgn="base" latinLnBrk="0" hangingPunct="1">
                        <a:lnSpc>
                          <a:spcPts val="1500"/>
                        </a:lnSpc>
                        <a:spcBef>
                          <a:spcPct val="0"/>
                        </a:spcBef>
                        <a:spcAft>
                          <a:spcPct val="0"/>
                        </a:spcAft>
                        <a:buClrTx/>
                        <a:buSzTx/>
                        <a:buFontTx/>
                        <a:buNone/>
                        <a:tabLst>
                          <a:tab pos="1079500" algn="l"/>
                        </a:tabLst>
                      </a:pPr>
                      <a:endPar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G1</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To implement Clinical Governance</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76238">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tabLst>
                          <a:tab pos="1079500" algn="l"/>
                        </a:tabLst>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tabLst>
                          <a:tab pos="1079500" algn="l"/>
                        </a:tabLst>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tabLst>
                          <a:tab pos="1079500" algn="l"/>
                        </a:tabLst>
                        <a:defRPr sz="2000">
                          <a:solidFill>
                            <a:schemeClr val="tx1"/>
                          </a:solidFill>
                          <a:latin typeface="Constantia" pitchFamily="18" charset="0"/>
                        </a:defRPr>
                      </a:lvl3pPr>
                      <a:lvl4pPr marL="1600200" indent="-228600">
                        <a:spcBef>
                          <a:spcPts val="400"/>
                        </a:spcBef>
                        <a:buClr>
                          <a:srgbClr val="8064A2"/>
                        </a:buClr>
                        <a:buFont typeface="Wingdings" pitchFamily="2" charset="2"/>
                        <a:tabLst>
                          <a:tab pos="1079500" algn="l"/>
                        </a:tabLst>
                        <a:defRPr>
                          <a:solidFill>
                            <a:schemeClr val="tx1"/>
                          </a:solidFill>
                          <a:latin typeface="Constantia" pitchFamily="18" charset="0"/>
                        </a:defRPr>
                      </a:lvl4pPr>
                      <a:lvl5pPr marL="2057400" indent="-228600">
                        <a:spcBef>
                          <a:spcPct val="20000"/>
                        </a:spcBef>
                        <a:buClr>
                          <a:srgbClr val="4BACC6"/>
                        </a:buClr>
                        <a:buFont typeface="Wingdings" pitchFamily="2" charset="2"/>
                        <a:tabLst>
                          <a:tab pos="1079500" algn="l"/>
                        </a:tabLst>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tabLst>
                          <a:tab pos="1079500" algn="l"/>
                        </a:tabLst>
                        <a:defRPr sz="1400">
                          <a:solidFill>
                            <a:schemeClr val="tx1"/>
                          </a:solidFill>
                          <a:latin typeface="Constantia" pitchFamily="18" charset="0"/>
                        </a:defRPr>
                      </a:lvl9pPr>
                    </a:lstStyle>
                    <a:p>
                      <a:pPr marL="0" marR="0" lvl="0" indent="0" algn="l" defTabSz="914400" rtl="0" eaLnBrk="1" fontAlgn="base" latinLnBrk="0" hangingPunct="1">
                        <a:lnSpc>
                          <a:spcPts val="1500"/>
                        </a:lnSpc>
                        <a:spcBef>
                          <a:spcPct val="0"/>
                        </a:spcBef>
                        <a:spcAft>
                          <a:spcPct val="0"/>
                        </a:spcAft>
                        <a:buClrTx/>
                        <a:buSzTx/>
                        <a:buFontTx/>
                        <a:buNone/>
                        <a:tabLst>
                          <a:tab pos="1079500" algn="l"/>
                        </a:tabLst>
                      </a:pPr>
                      <a:endPar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G13</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700"/>
                        </a:spcBef>
                        <a:buClr>
                          <a:schemeClr val="accent2"/>
                        </a:buClr>
                        <a:buSzPct val="85000"/>
                        <a:buFont typeface="Wingdings 2" pitchFamily="18" charset="2"/>
                        <a:defRPr sz="2400">
                          <a:solidFill>
                            <a:schemeClr val="tx1"/>
                          </a:solidFill>
                          <a:latin typeface="Constantia" pitchFamily="18" charset="0"/>
                        </a:defRPr>
                      </a:lvl1pPr>
                      <a:lvl2pPr marL="742950" indent="-285750">
                        <a:spcBef>
                          <a:spcPts val="600"/>
                        </a:spcBef>
                        <a:buClr>
                          <a:schemeClr val="accent1"/>
                        </a:buClr>
                        <a:buSzPct val="85000"/>
                        <a:buFont typeface="Wingdings 2" pitchFamily="18" charset="2"/>
                        <a:defRPr sz="2100">
                          <a:solidFill>
                            <a:schemeClr val="tx1"/>
                          </a:solidFill>
                          <a:latin typeface="Constantia" pitchFamily="18" charset="0"/>
                        </a:defRPr>
                      </a:lvl2pPr>
                      <a:lvl3pPr marL="1143000" indent="-228600">
                        <a:spcBef>
                          <a:spcPts val="500"/>
                        </a:spcBef>
                        <a:buClr>
                          <a:srgbClr val="9BBB59"/>
                        </a:buClr>
                        <a:buSzPct val="85000"/>
                        <a:buFont typeface="Wingdings 2" pitchFamily="18" charset="2"/>
                        <a:defRPr sz="2000">
                          <a:solidFill>
                            <a:schemeClr val="tx1"/>
                          </a:solidFill>
                          <a:latin typeface="Constantia" pitchFamily="18" charset="0"/>
                        </a:defRPr>
                      </a:lvl3pPr>
                      <a:lvl4pPr marL="1600200" indent="-228600">
                        <a:spcBef>
                          <a:spcPts val="400"/>
                        </a:spcBef>
                        <a:buClr>
                          <a:srgbClr val="8064A2"/>
                        </a:buClr>
                        <a:buFont typeface="Wingdings" pitchFamily="2" charset="2"/>
                        <a:defRPr>
                          <a:solidFill>
                            <a:schemeClr val="tx1"/>
                          </a:solidFill>
                          <a:latin typeface="Constantia" pitchFamily="18" charset="0"/>
                        </a:defRPr>
                      </a:lvl4pPr>
                      <a:lvl5pPr marL="2057400" indent="-228600">
                        <a:spcBef>
                          <a:spcPct val="20000"/>
                        </a:spcBef>
                        <a:buClr>
                          <a:srgbClr val="4BACC6"/>
                        </a:buClr>
                        <a:buFont typeface="Wingdings" pitchFamily="2" charset="2"/>
                        <a:defRPr sz="14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defRPr sz="14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Narrow" pitchFamily="34" charset="0"/>
                          <a:ea typeface="SimSun" pitchFamily="2" charset="-122"/>
                          <a:cs typeface="Times New Roman" pitchFamily="18" charset="0"/>
                        </a:rPr>
                        <a:t>To implement the Patient Safety Incident Reporting and Learning System</a:t>
                      </a:r>
                      <a:endParaRPr kumimoji="0" lang="en-US" altLang="en-US" sz="1200" b="0" i="0" u="none" strike="noStrike" cap="none" normalizeH="0" baseline="0">
                        <a:ln>
                          <a:noFill/>
                        </a:ln>
                        <a:solidFill>
                          <a:schemeClr val="tx1"/>
                        </a:solidFill>
                        <a:effectLst/>
                        <a:latin typeface="Arial" pitchFamily="34" charset="0"/>
                        <a:ea typeface="SimSun" pitchFamily="2" charset="-122"/>
                        <a:cs typeface="Times New Roman" pitchFamily="18" charset="0"/>
                      </a:endParaRPr>
                    </a:p>
                  </a:txBody>
                  <a:tcPr marL="44659" marR="446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a:extLst>
              <a:ext uri="{FF2B5EF4-FFF2-40B4-BE49-F238E27FC236}">
                <a16:creationId xmlns:a16="http://schemas.microsoft.com/office/drawing/2014/main" id="{EDABC8AE-5BD7-44A9-BE09-2541F824E9CB}"/>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52400" y="555625"/>
            <a:ext cx="8763000" cy="59213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C68A6311-FF42-4DC5-9A74-FC6CF319D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585788"/>
            <a:ext cx="9029700" cy="568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405" name="Group 21">
            <a:extLst>
              <a:ext uri="{FF2B5EF4-FFF2-40B4-BE49-F238E27FC236}">
                <a16:creationId xmlns:a16="http://schemas.microsoft.com/office/drawing/2014/main" id="{69ED7210-0BD9-479C-9C27-20BA731F7626}"/>
              </a:ext>
            </a:extLst>
          </p:cNvPr>
          <p:cNvGraphicFramePr>
            <a:graphicFrameLocks noGrp="1"/>
          </p:cNvGraphicFramePr>
          <p:nvPr/>
        </p:nvGraphicFramePr>
        <p:xfrm>
          <a:off x="419100" y="798513"/>
          <a:ext cx="8343900" cy="5934075"/>
        </p:xfrm>
        <a:graphic>
          <a:graphicData uri="http://schemas.openxmlformats.org/drawingml/2006/table">
            <a:tbl>
              <a:tblPr/>
              <a:tblGrid>
                <a:gridCol w="918594">
                  <a:extLst>
                    <a:ext uri="{9D8B030D-6E8A-4147-A177-3AD203B41FA5}">
                      <a16:colId xmlns:a16="http://schemas.microsoft.com/office/drawing/2014/main" val="20000"/>
                    </a:ext>
                  </a:extLst>
                </a:gridCol>
                <a:gridCol w="7425306">
                  <a:extLst>
                    <a:ext uri="{9D8B030D-6E8A-4147-A177-3AD203B41FA5}">
                      <a16:colId xmlns:a16="http://schemas.microsoft.com/office/drawing/2014/main" val="20001"/>
                    </a:ext>
                  </a:extLst>
                </a:gridCol>
              </a:tblGrid>
              <a:tr h="19618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mn-lt"/>
                          <a:ea typeface="Calibri" pitchFamily="34" charset="0"/>
                          <a:cs typeface="Arial" pitchFamily="34" charset="0"/>
                        </a:rPr>
                        <a:t>Standard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mn-lt"/>
                          <a:ea typeface="Calibri" pitchFamily="34" charset="0"/>
                          <a:cs typeface="Arial" pitchFamily="34" charset="0"/>
                        </a:rPr>
                        <a:t>No.1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CD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MY" sz="1600" b="1" kern="1200" dirty="0">
                          <a:solidFill>
                            <a:srgbClr val="00B050"/>
                          </a:solidFill>
                          <a:effectLst/>
                          <a:latin typeface="+mn-lt"/>
                          <a:ea typeface="+mn-ea"/>
                          <a:cs typeface="+mn-cs"/>
                        </a:rPr>
                        <a:t>SERVICE STANDARD 1: GOVERNANCE, LEADERSHIP &amp; DIRECTION</a:t>
                      </a:r>
                      <a:endParaRPr lang="en-US" sz="1600" b="1" dirty="0">
                        <a:solidFill>
                          <a:srgbClr val="00B050"/>
                        </a:solidFill>
                        <a:effectLst/>
                        <a:latin typeface="+mn-lt"/>
                        <a:ea typeface="SimSun"/>
                        <a:cs typeface="Arial Narrow"/>
                      </a:endParaRPr>
                    </a:p>
                    <a:p>
                      <a:pPr marL="342900" lvl="0" indent="-342900" algn="just">
                        <a:lnSpc>
                          <a:spcPct val="115000"/>
                        </a:lnSpc>
                        <a:spcAft>
                          <a:spcPts val="0"/>
                        </a:spcAft>
                        <a:buFont typeface="+mj-lt"/>
                        <a:buAutoNum type="arabicPeriod"/>
                      </a:pPr>
                      <a:r>
                        <a:rPr lang="en-US" sz="1400" b="1" dirty="0">
                          <a:solidFill>
                            <a:schemeClr val="bg1"/>
                          </a:solidFill>
                          <a:effectLst/>
                          <a:latin typeface="+mn-lt"/>
                          <a:ea typeface="SimSun"/>
                          <a:cs typeface="Arial Narrow"/>
                        </a:rPr>
                        <a:t>percentage of patients leaving hospital against medical advice relative to all patients </a:t>
                      </a:r>
                      <a:r>
                        <a:rPr lang="en-US" sz="1400" b="1" dirty="0" err="1">
                          <a:solidFill>
                            <a:schemeClr val="bg1"/>
                          </a:solidFill>
                          <a:effectLst/>
                          <a:latin typeface="+mn-lt"/>
                          <a:ea typeface="SimSun"/>
                          <a:cs typeface="Arial Narrow"/>
                        </a:rPr>
                        <a:t>hospitalised</a:t>
                      </a:r>
                      <a:r>
                        <a:rPr lang="en-US" sz="1400" b="1" dirty="0">
                          <a:solidFill>
                            <a:schemeClr val="bg1"/>
                          </a:solidFill>
                          <a:effectLst/>
                          <a:latin typeface="+mn-lt"/>
                          <a:ea typeface="SimSun"/>
                          <a:cs typeface="Arial Narrow"/>
                        </a:rPr>
                        <a:t> within a specified period. </a:t>
                      </a:r>
                      <a:endParaRPr lang="en-MY" sz="1200" b="1" dirty="0">
                        <a:solidFill>
                          <a:schemeClr val="bg1"/>
                        </a:solidFill>
                        <a:effectLst/>
                        <a:latin typeface="+mn-lt"/>
                        <a:ea typeface="SimSun"/>
                        <a:cs typeface="Times New Roman"/>
                      </a:endParaRPr>
                    </a:p>
                    <a:p>
                      <a:pPr marL="342900" lvl="0" indent="-342900" algn="just">
                        <a:lnSpc>
                          <a:spcPct val="115000"/>
                        </a:lnSpc>
                        <a:spcAft>
                          <a:spcPts val="0"/>
                        </a:spcAft>
                        <a:buFont typeface="+mj-lt"/>
                        <a:buAutoNum type="arabicPeriod"/>
                      </a:pPr>
                      <a:r>
                        <a:rPr lang="en-US" sz="1400" b="1" dirty="0">
                          <a:solidFill>
                            <a:schemeClr val="bg1"/>
                          </a:solidFill>
                          <a:effectLst/>
                          <a:latin typeface="+mn-lt"/>
                          <a:ea typeface="SimSun"/>
                          <a:cs typeface="Arial Narrow"/>
                        </a:rPr>
                        <a:t>percentage of incidents/accidents during </a:t>
                      </a:r>
                      <a:r>
                        <a:rPr lang="en-US" sz="1400" b="1" dirty="0" err="1">
                          <a:solidFill>
                            <a:schemeClr val="bg1"/>
                          </a:solidFill>
                          <a:effectLst/>
                          <a:latin typeface="+mn-lt"/>
                          <a:ea typeface="SimSun"/>
                          <a:cs typeface="Arial Narrow"/>
                        </a:rPr>
                        <a:t>hospitalisation</a:t>
                      </a:r>
                      <a:r>
                        <a:rPr lang="en-US" sz="1400" b="1" dirty="0">
                          <a:solidFill>
                            <a:schemeClr val="bg1"/>
                          </a:solidFill>
                          <a:effectLst/>
                          <a:latin typeface="+mn-lt"/>
                          <a:ea typeface="SimSun"/>
                          <a:cs typeface="Arial Narrow"/>
                        </a:rPr>
                        <a:t> of patients as percentage of all admitted patients. </a:t>
                      </a:r>
                      <a:endParaRPr lang="en-MY" sz="1200" b="1" dirty="0">
                        <a:solidFill>
                          <a:schemeClr val="bg1"/>
                        </a:solidFill>
                        <a:effectLst/>
                        <a:latin typeface="+mn-lt"/>
                        <a:ea typeface="SimSun"/>
                        <a:cs typeface="Times New Roman"/>
                      </a:endParaRPr>
                    </a:p>
                    <a:p>
                      <a:pPr marL="342900" lvl="0" indent="-342900" algn="just">
                        <a:lnSpc>
                          <a:spcPct val="115000"/>
                        </a:lnSpc>
                        <a:spcAft>
                          <a:spcPts val="0"/>
                        </a:spcAft>
                        <a:buFont typeface="+mj-lt"/>
                        <a:buAutoNum type="arabicPeriod"/>
                      </a:pPr>
                      <a:r>
                        <a:rPr lang="en-US" sz="1400" b="1" dirty="0">
                          <a:solidFill>
                            <a:schemeClr val="bg1"/>
                          </a:solidFill>
                          <a:effectLst/>
                          <a:latin typeface="+mn-lt"/>
                          <a:ea typeface="SimSun"/>
                          <a:cs typeface="Arial"/>
                        </a:rPr>
                        <a:t>hospital wide patient satisfaction survey (six monthly basis)</a:t>
                      </a:r>
                      <a:endParaRPr lang="en-MY" sz="1200" b="1" dirty="0">
                        <a:solidFill>
                          <a:schemeClr val="bg1"/>
                        </a:solidFill>
                        <a:effectLst/>
                        <a:latin typeface="+mn-lt"/>
                        <a:ea typeface="SimSun"/>
                        <a:cs typeface="Times New Roman"/>
                      </a:endParaRPr>
                    </a:p>
                    <a:p>
                      <a:pPr marL="342900" lvl="0" indent="-342900" algn="just">
                        <a:lnSpc>
                          <a:spcPct val="115000"/>
                        </a:lnSpc>
                        <a:spcAft>
                          <a:spcPts val="0"/>
                        </a:spcAft>
                        <a:buFont typeface="+mj-lt"/>
                        <a:buAutoNum type="arabicPeriod"/>
                      </a:pPr>
                      <a:r>
                        <a:rPr lang="en-US" sz="1400" b="1" dirty="0">
                          <a:solidFill>
                            <a:schemeClr val="bg1"/>
                          </a:solidFill>
                          <a:effectLst/>
                          <a:latin typeface="+mn-lt"/>
                          <a:ea typeface="SimSun"/>
                          <a:cs typeface="Arial"/>
                        </a:rPr>
                        <a:t>In addition, healthcare facilities are required to monitor any other two (2) indicators with tracking and trending analysis to support its goals and objectives.</a:t>
                      </a:r>
                      <a:endParaRPr lang="en-MY" sz="1200" b="1" dirty="0">
                        <a:solidFill>
                          <a:schemeClr val="bg1"/>
                        </a:solidFill>
                        <a:effectLst/>
                        <a:latin typeface="+mn-lt"/>
                        <a:ea typeface="SimSun"/>
                        <a:cs typeface="Times New Roman"/>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0"/>
                  </a:ext>
                </a:extLst>
              </a:tr>
              <a:tr h="18118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mn-lt"/>
                          <a:ea typeface="Calibri" pitchFamily="34" charset="0"/>
                          <a:cs typeface="Arial" pitchFamily="34" charset="0"/>
                        </a:rPr>
                        <a:t>Standard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mn-lt"/>
                          <a:ea typeface="Calibri" pitchFamily="34" charset="0"/>
                          <a:cs typeface="Arial" pitchFamily="34" charset="0"/>
                        </a:rPr>
                        <a:t>No.2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mn-lt"/>
                        <a:ea typeface="Calibri" pitchFamily="34" charset="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CDE5"/>
                    </a:solidFill>
                  </a:tcPr>
                </a:tc>
                <a:tc>
                  <a:txBody>
                    <a:bodyPr/>
                    <a:lstStyle/>
                    <a:p>
                      <a:pPr marL="0" lvl="0" indent="0" algn="just">
                        <a:lnSpc>
                          <a:spcPct val="115000"/>
                        </a:lnSpc>
                        <a:spcAft>
                          <a:spcPts val="0"/>
                        </a:spcAft>
                        <a:buFont typeface="+mj-lt"/>
                        <a:buNone/>
                      </a:pPr>
                      <a:r>
                        <a:rPr lang="en-MY" sz="1600" b="1" kern="1200" dirty="0">
                          <a:solidFill>
                            <a:srgbClr val="00B050"/>
                          </a:solidFill>
                          <a:effectLst/>
                          <a:latin typeface="+mn-lt"/>
                          <a:ea typeface="+mn-ea"/>
                          <a:cs typeface="+mn-cs"/>
                        </a:rPr>
                        <a:t>SERVICE STANDARD 2: ENVIRONMENTAL AND SAFETY SERVICES</a:t>
                      </a:r>
                    </a:p>
                    <a:p>
                      <a:pPr marL="228600" lvl="0" indent="-228600" algn="just">
                        <a:lnSpc>
                          <a:spcPct val="115000"/>
                        </a:lnSpc>
                        <a:spcAft>
                          <a:spcPts val="0"/>
                        </a:spcAft>
                        <a:buFont typeface="+mj-lt"/>
                        <a:buAutoNum type="arabicPeriod"/>
                      </a:pPr>
                      <a:r>
                        <a:rPr lang="en-MY" sz="1400" b="1" dirty="0">
                          <a:solidFill>
                            <a:schemeClr val="bg1"/>
                          </a:solidFill>
                          <a:effectLst/>
                          <a:latin typeface="+mn-lt"/>
                          <a:ea typeface="SimSun"/>
                          <a:cs typeface="Times New Roman"/>
                        </a:rPr>
                        <a:t>percentage of new staff (includes all on-site outsourced service providers) given orientation on Environmental, Safety and Health Policy and Programme</a:t>
                      </a:r>
                      <a:r>
                        <a:rPr lang="en-MY" sz="1400" b="1" baseline="0" dirty="0">
                          <a:solidFill>
                            <a:schemeClr val="bg1"/>
                          </a:solidFill>
                          <a:effectLst/>
                          <a:latin typeface="+mn-lt"/>
                          <a:ea typeface="SimSun"/>
                          <a:cs typeface="Times New Roman"/>
                        </a:rPr>
                        <a:t> </a:t>
                      </a:r>
                      <a:r>
                        <a:rPr lang="en-MY" sz="1400" b="1" dirty="0">
                          <a:solidFill>
                            <a:schemeClr val="bg1"/>
                          </a:solidFill>
                          <a:effectLst/>
                          <a:latin typeface="+mn-lt"/>
                          <a:ea typeface="SimSun"/>
                          <a:cs typeface="Times New Roman"/>
                        </a:rPr>
                        <a:t>(Target: 80%)</a:t>
                      </a:r>
                    </a:p>
                    <a:p>
                      <a:pPr marL="228600" lvl="0" indent="-228600" algn="just">
                        <a:lnSpc>
                          <a:spcPct val="115000"/>
                        </a:lnSpc>
                        <a:spcAft>
                          <a:spcPts val="0"/>
                        </a:spcAft>
                        <a:buFont typeface="+mj-lt"/>
                        <a:buAutoNum type="arabicPeriod"/>
                      </a:pPr>
                      <a:r>
                        <a:rPr lang="en-MY" sz="1400" b="1" dirty="0">
                          <a:solidFill>
                            <a:schemeClr val="bg1"/>
                          </a:solidFill>
                          <a:effectLst/>
                          <a:latin typeface="+mn-lt"/>
                          <a:ea typeface="SimSun"/>
                          <a:cs typeface="Times New Roman"/>
                        </a:rPr>
                        <a:t>percentage of staff given continuous  training in specific aspects of Environmental, Safety and Health</a:t>
                      </a:r>
                      <a:r>
                        <a:rPr lang="en-MY" sz="1400" b="1" baseline="0" dirty="0">
                          <a:solidFill>
                            <a:schemeClr val="bg1"/>
                          </a:solidFill>
                          <a:effectLst/>
                          <a:latin typeface="+mn-lt"/>
                          <a:ea typeface="SimSun"/>
                          <a:cs typeface="Times New Roman"/>
                        </a:rPr>
                        <a:t> </a:t>
                      </a:r>
                      <a:r>
                        <a:rPr lang="en-MY" sz="1400" b="1" dirty="0">
                          <a:solidFill>
                            <a:schemeClr val="bg1"/>
                          </a:solidFill>
                          <a:effectLst/>
                          <a:latin typeface="+mn-lt"/>
                          <a:ea typeface="SimSun"/>
                          <a:cs typeface="Times New Roman"/>
                        </a:rPr>
                        <a:t>(Target: 80%)</a:t>
                      </a:r>
                    </a:p>
                    <a:p>
                      <a:pPr marL="228600" lvl="0" indent="-228600" algn="just">
                        <a:lnSpc>
                          <a:spcPct val="115000"/>
                        </a:lnSpc>
                        <a:spcAft>
                          <a:spcPts val="0"/>
                        </a:spcAft>
                        <a:buFont typeface="+mj-lt"/>
                        <a:buAutoNum type="arabicPeriod"/>
                      </a:pPr>
                      <a:r>
                        <a:rPr lang="en-MY" sz="1400" b="1" dirty="0">
                          <a:solidFill>
                            <a:schemeClr val="bg1"/>
                          </a:solidFill>
                          <a:effectLst/>
                          <a:latin typeface="+mn-lt"/>
                          <a:ea typeface="SimSun"/>
                          <a:cs typeface="Times New Roman"/>
                        </a:rPr>
                        <a:t>percentage of workplace hazards identified and risk managed</a:t>
                      </a:r>
                      <a:r>
                        <a:rPr lang="en-MY" sz="1400" b="1" baseline="0" dirty="0">
                          <a:solidFill>
                            <a:schemeClr val="bg1"/>
                          </a:solidFill>
                          <a:effectLst/>
                          <a:latin typeface="+mn-lt"/>
                          <a:ea typeface="SimSun"/>
                          <a:cs typeface="Times New Roman"/>
                        </a:rPr>
                        <a:t> </a:t>
                      </a:r>
                      <a:r>
                        <a:rPr lang="en-MY" sz="1400" b="1" dirty="0">
                          <a:solidFill>
                            <a:schemeClr val="bg1"/>
                          </a:solidFill>
                          <a:effectLst/>
                          <a:latin typeface="+mn-lt"/>
                          <a:ea typeface="SimSun"/>
                          <a:cs typeface="Times New Roman"/>
                        </a:rPr>
                        <a:t>(Target: 100%)</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1"/>
                  </a:ext>
                </a:extLst>
              </a:tr>
              <a:tr h="21604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mn-lt"/>
                          <a:ea typeface="Calibri" pitchFamily="34" charset="0"/>
                          <a:cs typeface="Arial" pitchFamily="34" charset="0"/>
                        </a:rPr>
                        <a:t>Standard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mn-lt"/>
                          <a:ea typeface="Calibri" pitchFamily="34" charset="0"/>
                          <a:cs typeface="Arial" pitchFamily="34" charset="0"/>
                        </a:rPr>
                        <a:t>No.3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mn-lt"/>
                        <a:ea typeface="Calibri" pitchFamily="34" charset="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CDE5"/>
                    </a:solidFill>
                  </a:tcPr>
                </a:tc>
                <a:tc>
                  <a:txBody>
                    <a:bodyPr/>
                    <a:lstStyle/>
                    <a:p>
                      <a:pPr marL="0" lvl="0" indent="0" algn="just">
                        <a:lnSpc>
                          <a:spcPct val="115000"/>
                        </a:lnSpc>
                        <a:spcAft>
                          <a:spcPts val="1000"/>
                        </a:spcAft>
                        <a:buFont typeface="+mj-lt"/>
                        <a:buNone/>
                        <a:tabLst>
                          <a:tab pos="160655" algn="l"/>
                          <a:tab pos="201930" algn="l"/>
                        </a:tabLst>
                      </a:pPr>
                      <a:r>
                        <a:rPr lang="en-MY" sz="1600" b="1" kern="1200" dirty="0">
                          <a:solidFill>
                            <a:srgbClr val="00B050"/>
                          </a:solidFill>
                          <a:effectLst/>
                          <a:latin typeface="+mn-lt"/>
                          <a:ea typeface="+mn-ea"/>
                          <a:cs typeface="+mn-cs"/>
                        </a:rPr>
                        <a:t>SERVICE STANDARD 3: FACILITY AND BIOMEDICAL EQUIPMENT MANAGEMENT AND SAFETY</a:t>
                      </a:r>
                    </a:p>
                    <a:p>
                      <a:pPr marL="0" lvl="0" indent="0" algn="just">
                        <a:lnSpc>
                          <a:spcPct val="115000"/>
                        </a:lnSpc>
                        <a:spcAft>
                          <a:spcPts val="0"/>
                        </a:spcAft>
                        <a:buFont typeface="+mj-lt"/>
                        <a:buNone/>
                        <a:tabLst>
                          <a:tab pos="160655" algn="l"/>
                          <a:tab pos="201930" algn="l"/>
                        </a:tabLst>
                      </a:pPr>
                      <a:r>
                        <a:rPr lang="en-MY" sz="1400" b="1" dirty="0">
                          <a:solidFill>
                            <a:schemeClr val="bg1"/>
                          </a:solidFill>
                          <a:effectLst/>
                          <a:latin typeface="+mn-lt"/>
                          <a:ea typeface="SimSun"/>
                          <a:cs typeface="Times New Roman"/>
                        </a:rPr>
                        <a:t>1.	percentage of planned preventive maintenance being done on schedule</a:t>
                      </a:r>
                      <a:r>
                        <a:rPr lang="en-MY" sz="1400" b="1" baseline="0" dirty="0">
                          <a:solidFill>
                            <a:schemeClr val="bg1"/>
                          </a:solidFill>
                          <a:effectLst/>
                          <a:latin typeface="+mn-lt"/>
                          <a:ea typeface="SimSun"/>
                          <a:cs typeface="Times New Roman"/>
                        </a:rPr>
                        <a:t> </a:t>
                      </a:r>
                      <a:r>
                        <a:rPr lang="en-MY" sz="1400" b="1" dirty="0">
                          <a:solidFill>
                            <a:schemeClr val="bg1"/>
                          </a:solidFill>
                          <a:effectLst/>
                          <a:latin typeface="+mn-lt"/>
                          <a:ea typeface="SimSun"/>
                          <a:cs typeface="Times New Roman"/>
                        </a:rPr>
                        <a:t>(Target: 98%)</a:t>
                      </a:r>
                    </a:p>
                    <a:p>
                      <a:pPr marL="0" lvl="0" indent="0" algn="just">
                        <a:lnSpc>
                          <a:spcPct val="115000"/>
                        </a:lnSpc>
                        <a:spcAft>
                          <a:spcPts val="0"/>
                        </a:spcAft>
                        <a:buFont typeface="+mj-lt"/>
                        <a:buNone/>
                        <a:tabLst>
                          <a:tab pos="160655" algn="l"/>
                          <a:tab pos="201930" algn="l"/>
                        </a:tabLst>
                      </a:pPr>
                      <a:r>
                        <a:rPr lang="en-MY" sz="1400" b="1" dirty="0">
                          <a:solidFill>
                            <a:schemeClr val="bg1"/>
                          </a:solidFill>
                          <a:effectLst/>
                          <a:latin typeface="+mn-lt"/>
                          <a:ea typeface="SimSun"/>
                          <a:cs typeface="Times New Roman"/>
                        </a:rPr>
                        <a:t>2.	percentage of work orders completed on schedule</a:t>
                      </a:r>
                      <a:r>
                        <a:rPr lang="en-MY" sz="1400" b="1" baseline="0" dirty="0">
                          <a:solidFill>
                            <a:schemeClr val="bg1"/>
                          </a:solidFill>
                          <a:effectLst/>
                          <a:latin typeface="+mn-lt"/>
                          <a:ea typeface="SimSun"/>
                          <a:cs typeface="Times New Roman"/>
                        </a:rPr>
                        <a:t> </a:t>
                      </a:r>
                      <a:r>
                        <a:rPr lang="en-MY" sz="1400" b="1" dirty="0">
                          <a:solidFill>
                            <a:schemeClr val="bg1"/>
                          </a:solidFill>
                          <a:effectLst/>
                          <a:latin typeface="+mn-lt"/>
                          <a:ea typeface="SimSun"/>
                          <a:cs typeface="Times New Roman"/>
                        </a:rPr>
                        <a:t>(Target: 98%)</a:t>
                      </a:r>
                    </a:p>
                    <a:p>
                      <a:pPr marL="0" lvl="0" indent="0" algn="just">
                        <a:lnSpc>
                          <a:spcPct val="115000"/>
                        </a:lnSpc>
                        <a:spcAft>
                          <a:spcPts val="0"/>
                        </a:spcAft>
                        <a:buFont typeface="+mj-lt"/>
                        <a:buNone/>
                        <a:tabLst>
                          <a:tab pos="160655" algn="l"/>
                          <a:tab pos="201930" algn="l"/>
                        </a:tabLst>
                      </a:pPr>
                      <a:r>
                        <a:rPr lang="en-MY" sz="1400" b="1" dirty="0">
                          <a:solidFill>
                            <a:schemeClr val="bg1"/>
                          </a:solidFill>
                          <a:effectLst/>
                          <a:latin typeface="+mn-lt"/>
                          <a:ea typeface="SimSun"/>
                          <a:cs typeface="Times New Roman"/>
                        </a:rPr>
                        <a:t>3.	percentage of system/service down time</a:t>
                      </a:r>
                      <a:r>
                        <a:rPr lang="en-MY" sz="1400" b="1" baseline="0" dirty="0">
                          <a:solidFill>
                            <a:schemeClr val="bg1"/>
                          </a:solidFill>
                          <a:effectLst/>
                          <a:latin typeface="+mn-lt"/>
                          <a:ea typeface="SimSun"/>
                          <a:cs typeface="Times New Roman"/>
                        </a:rPr>
                        <a:t> </a:t>
                      </a:r>
                      <a:r>
                        <a:rPr lang="en-MY" sz="1400" b="1" dirty="0">
                          <a:solidFill>
                            <a:schemeClr val="bg1"/>
                          </a:solidFill>
                          <a:effectLst/>
                          <a:latin typeface="+mn-lt"/>
                          <a:ea typeface="SimSun"/>
                          <a:cs typeface="Times New Roman"/>
                        </a:rPr>
                        <a:t>(Target: 5%)</a:t>
                      </a:r>
                    </a:p>
                    <a:p>
                      <a:pPr marL="0" lvl="0" indent="0" algn="just">
                        <a:lnSpc>
                          <a:spcPct val="115000"/>
                        </a:lnSpc>
                        <a:spcAft>
                          <a:spcPts val="0"/>
                        </a:spcAft>
                        <a:buFont typeface="+mj-lt"/>
                        <a:buNone/>
                        <a:tabLst>
                          <a:tab pos="160655" algn="l"/>
                          <a:tab pos="201930" algn="l"/>
                        </a:tabLst>
                      </a:pPr>
                      <a:r>
                        <a:rPr lang="en-MY" sz="1400" b="1" dirty="0">
                          <a:solidFill>
                            <a:schemeClr val="bg1"/>
                          </a:solidFill>
                          <a:effectLst/>
                          <a:latin typeface="+mn-lt"/>
                          <a:ea typeface="SimSun"/>
                          <a:cs typeface="Times New Roman"/>
                        </a:rPr>
                        <a:t>4.	response time to equipment failure</a:t>
                      </a:r>
                      <a:r>
                        <a:rPr lang="en-MY" sz="1400" b="1" baseline="0" dirty="0">
                          <a:solidFill>
                            <a:schemeClr val="bg1"/>
                          </a:solidFill>
                          <a:effectLst/>
                          <a:latin typeface="+mn-lt"/>
                          <a:ea typeface="SimSun"/>
                          <a:cs typeface="Times New Roman"/>
                        </a:rPr>
                        <a:t> </a:t>
                      </a:r>
                      <a:r>
                        <a:rPr lang="en-MY" sz="1400" b="1" dirty="0">
                          <a:solidFill>
                            <a:schemeClr val="bg1"/>
                          </a:solidFill>
                          <a:effectLst/>
                          <a:latin typeface="+mn-lt"/>
                          <a:ea typeface="SimSun"/>
                          <a:cs typeface="Times New Roman"/>
                        </a:rPr>
                        <a:t>(Target:  Critical care equipment – 15 minutes,</a:t>
                      </a:r>
                      <a:r>
                        <a:rPr lang="en-MY" sz="1400" b="1" baseline="0" dirty="0">
                          <a:solidFill>
                            <a:schemeClr val="bg1"/>
                          </a:solidFill>
                          <a:effectLst/>
                          <a:latin typeface="+mn-lt"/>
                          <a:ea typeface="SimSun"/>
                          <a:cs typeface="Times New Roman"/>
                        </a:rPr>
                        <a:t> </a:t>
                      </a:r>
                      <a:r>
                        <a:rPr lang="en-MY" sz="1400" b="1" dirty="0">
                          <a:solidFill>
                            <a:schemeClr val="bg1"/>
                          </a:solidFill>
                          <a:effectLst/>
                          <a:latin typeface="+mn-lt"/>
                          <a:ea typeface="SimSun"/>
                          <a:cs typeface="Times New Roman"/>
                        </a:rPr>
                        <a:t>Others equipment – 30 minutes)</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2"/>
                  </a:ext>
                </a:extLst>
              </a:tr>
            </a:tbl>
          </a:graphicData>
        </a:graphic>
      </p:graphicFrame>
      <p:sp>
        <p:nvSpPr>
          <p:cNvPr id="48144" name="Rectangle 2">
            <a:extLst>
              <a:ext uri="{FF2B5EF4-FFF2-40B4-BE49-F238E27FC236}">
                <a16:creationId xmlns:a16="http://schemas.microsoft.com/office/drawing/2014/main" id="{7D1458EF-E9B9-441D-B059-F87BA5FC4B5D}"/>
              </a:ext>
            </a:extLst>
          </p:cNvPr>
          <p:cNvSpPr txBox="1">
            <a:spLocks noChangeArrowheads="1"/>
          </p:cNvSpPr>
          <p:nvPr/>
        </p:nvSpPr>
        <p:spPr bwMode="auto">
          <a:xfrm>
            <a:off x="0" y="0"/>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FFFF00"/>
                </a:solidFill>
                <a:latin typeface="Constantia" panose="02030602050306030303" pitchFamily="18" charset="0"/>
                <a:cs typeface="Arial" panose="020B0604020202020204" pitchFamily="34" charset="0"/>
              </a:rPr>
              <a:t>List of Performance Indicators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A52239C-C0B1-4806-BDDE-6093335A8394}"/>
              </a:ext>
            </a:extLst>
          </p:cNvPr>
          <p:cNvSpPr>
            <a:spLocks noChangeArrowheads="1"/>
          </p:cNvSpPr>
          <p:nvPr/>
        </p:nvSpPr>
        <p:spPr bwMode="auto">
          <a:xfrm>
            <a:off x="1066800" y="304800"/>
            <a:ext cx="708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800" b="1">
                <a:solidFill>
                  <a:srgbClr val="FFFF00"/>
                </a:solidFill>
              </a:rPr>
              <a:t>CONTINUOUS IMPROVEMENT USING QUALITY INDICATORS</a:t>
            </a:r>
          </a:p>
        </p:txBody>
      </p:sp>
      <p:sp>
        <p:nvSpPr>
          <p:cNvPr id="49155" name="Rectangle 3">
            <a:extLst>
              <a:ext uri="{FF2B5EF4-FFF2-40B4-BE49-F238E27FC236}">
                <a16:creationId xmlns:a16="http://schemas.microsoft.com/office/drawing/2014/main" id="{23E2B528-CC51-4EBB-BA29-A6B4A53252CD}"/>
              </a:ext>
            </a:extLst>
          </p:cNvPr>
          <p:cNvSpPr>
            <a:spLocks noChangeArrowheads="1"/>
          </p:cNvSpPr>
          <p:nvPr/>
        </p:nvSpPr>
        <p:spPr bwMode="auto">
          <a:xfrm>
            <a:off x="1676400" y="762000"/>
            <a:ext cx="5773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800" b="1"/>
              <a:t>Neonatal Deaths from Hospital Acquired Infections</a:t>
            </a:r>
          </a:p>
        </p:txBody>
      </p:sp>
      <p:graphicFrame>
        <p:nvGraphicFramePr>
          <p:cNvPr id="2" name="Object 2">
            <a:extLst>
              <a:ext uri="{FF2B5EF4-FFF2-40B4-BE49-F238E27FC236}">
                <a16:creationId xmlns:a16="http://schemas.microsoft.com/office/drawing/2014/main" id="{0826CA13-4620-4595-B98A-C04DF087AFF7}"/>
              </a:ext>
            </a:extLst>
          </p:cNvPr>
          <p:cNvGraphicFramePr>
            <a:graphicFrameLocks noChangeAspect="1"/>
          </p:cNvGraphicFramePr>
          <p:nvPr/>
        </p:nvGraphicFramePr>
        <p:xfrm>
          <a:off x="1651000" y="2260600"/>
          <a:ext cx="5994400" cy="3965575"/>
        </p:xfrm>
        <a:graphic>
          <a:graphicData uri="http://schemas.openxmlformats.org/drawingml/2006/chart">
            <c:chart xmlns:c="http://schemas.openxmlformats.org/drawingml/2006/chart" xmlns:r="http://schemas.openxmlformats.org/officeDocument/2006/relationships" r:id="rId3"/>
          </a:graphicData>
        </a:graphic>
      </p:graphicFrame>
      <p:sp>
        <p:nvSpPr>
          <p:cNvPr id="49157" name="Line 5">
            <a:extLst>
              <a:ext uri="{FF2B5EF4-FFF2-40B4-BE49-F238E27FC236}">
                <a16:creationId xmlns:a16="http://schemas.microsoft.com/office/drawing/2014/main" id="{817B2536-825F-4EC0-9983-C233A871E3CC}"/>
              </a:ext>
            </a:extLst>
          </p:cNvPr>
          <p:cNvSpPr>
            <a:spLocks noChangeShapeType="1"/>
          </p:cNvSpPr>
          <p:nvPr/>
        </p:nvSpPr>
        <p:spPr bwMode="auto">
          <a:xfrm>
            <a:off x="3597275" y="1676400"/>
            <a:ext cx="0" cy="3654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8" name="Line 6">
            <a:extLst>
              <a:ext uri="{FF2B5EF4-FFF2-40B4-BE49-F238E27FC236}">
                <a16:creationId xmlns:a16="http://schemas.microsoft.com/office/drawing/2014/main" id="{97342B06-8314-4DE9-979D-F10732199002}"/>
              </a:ext>
            </a:extLst>
          </p:cNvPr>
          <p:cNvSpPr>
            <a:spLocks noChangeShapeType="1"/>
          </p:cNvSpPr>
          <p:nvPr/>
        </p:nvSpPr>
        <p:spPr bwMode="auto">
          <a:xfrm>
            <a:off x="2895600" y="2590800"/>
            <a:ext cx="0" cy="2743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9159" name="Line 7">
            <a:extLst>
              <a:ext uri="{FF2B5EF4-FFF2-40B4-BE49-F238E27FC236}">
                <a16:creationId xmlns:a16="http://schemas.microsoft.com/office/drawing/2014/main" id="{AF737B1C-CCBA-4152-A047-372C2DBBB953}"/>
              </a:ext>
            </a:extLst>
          </p:cNvPr>
          <p:cNvSpPr>
            <a:spLocks noChangeShapeType="1"/>
          </p:cNvSpPr>
          <p:nvPr/>
        </p:nvSpPr>
        <p:spPr bwMode="auto">
          <a:xfrm>
            <a:off x="4238625" y="2540000"/>
            <a:ext cx="0" cy="2743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9160" name="Text Box 8">
            <a:extLst>
              <a:ext uri="{FF2B5EF4-FFF2-40B4-BE49-F238E27FC236}">
                <a16:creationId xmlns:a16="http://schemas.microsoft.com/office/drawing/2014/main" id="{0E143D9D-8147-47EF-AD89-E4F987190BBE}"/>
              </a:ext>
            </a:extLst>
          </p:cNvPr>
          <p:cNvSpPr txBox="1">
            <a:spLocks noChangeArrowheads="1"/>
          </p:cNvSpPr>
          <p:nvPr/>
        </p:nvSpPr>
        <p:spPr bwMode="auto">
          <a:xfrm>
            <a:off x="2635250" y="1666875"/>
            <a:ext cx="652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1800">
                <a:latin typeface="Calibri" panose="020F0502020204030204" pitchFamily="34" charset="0"/>
              </a:rPr>
              <a:t>2007</a:t>
            </a:r>
          </a:p>
        </p:txBody>
      </p:sp>
      <p:sp>
        <p:nvSpPr>
          <p:cNvPr id="49161" name="Text Box 9">
            <a:extLst>
              <a:ext uri="{FF2B5EF4-FFF2-40B4-BE49-F238E27FC236}">
                <a16:creationId xmlns:a16="http://schemas.microsoft.com/office/drawing/2014/main" id="{D3830690-AC4D-453E-B9F5-0448A76C4266}"/>
              </a:ext>
            </a:extLst>
          </p:cNvPr>
          <p:cNvSpPr txBox="1">
            <a:spLocks noChangeArrowheads="1"/>
          </p:cNvSpPr>
          <p:nvPr/>
        </p:nvSpPr>
        <p:spPr bwMode="auto">
          <a:xfrm>
            <a:off x="3943350" y="1665288"/>
            <a:ext cx="652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1800">
                <a:latin typeface="Calibri" panose="020F0502020204030204" pitchFamily="34" charset="0"/>
              </a:rPr>
              <a:t>2008</a:t>
            </a:r>
          </a:p>
        </p:txBody>
      </p:sp>
      <p:sp>
        <p:nvSpPr>
          <p:cNvPr id="49162" name="Text Box 10">
            <a:extLst>
              <a:ext uri="{FF2B5EF4-FFF2-40B4-BE49-F238E27FC236}">
                <a16:creationId xmlns:a16="http://schemas.microsoft.com/office/drawing/2014/main" id="{DD7DC499-BDE7-4D18-879B-95D360CC4FC5}"/>
              </a:ext>
            </a:extLst>
          </p:cNvPr>
          <p:cNvSpPr txBox="1">
            <a:spLocks noChangeArrowheads="1"/>
          </p:cNvSpPr>
          <p:nvPr/>
        </p:nvSpPr>
        <p:spPr bwMode="auto">
          <a:xfrm>
            <a:off x="4935538" y="1679575"/>
            <a:ext cx="65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1800">
                <a:latin typeface="Calibri" panose="020F0502020204030204" pitchFamily="34" charset="0"/>
              </a:rPr>
              <a:t>2009</a:t>
            </a:r>
          </a:p>
        </p:txBody>
      </p:sp>
      <p:sp>
        <p:nvSpPr>
          <p:cNvPr id="49163" name="Line 11">
            <a:extLst>
              <a:ext uri="{FF2B5EF4-FFF2-40B4-BE49-F238E27FC236}">
                <a16:creationId xmlns:a16="http://schemas.microsoft.com/office/drawing/2014/main" id="{C8EA1B74-E1E0-4C48-AEC4-08E512612206}"/>
              </a:ext>
            </a:extLst>
          </p:cNvPr>
          <p:cNvSpPr>
            <a:spLocks noChangeShapeType="1"/>
          </p:cNvSpPr>
          <p:nvPr/>
        </p:nvSpPr>
        <p:spPr bwMode="auto">
          <a:xfrm>
            <a:off x="2224088" y="2701925"/>
            <a:ext cx="2728912" cy="0"/>
          </a:xfrm>
          <a:prstGeom prst="line">
            <a:avLst/>
          </a:prstGeom>
          <a:noFill/>
          <a:ln w="38100">
            <a:solidFill>
              <a:srgbClr val="CC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5772" name="Line 12">
            <a:extLst>
              <a:ext uri="{FF2B5EF4-FFF2-40B4-BE49-F238E27FC236}">
                <a16:creationId xmlns:a16="http://schemas.microsoft.com/office/drawing/2014/main" id="{74F59AFE-A1CF-4F8A-A755-09F60F1A95A5}"/>
              </a:ext>
            </a:extLst>
          </p:cNvPr>
          <p:cNvSpPr>
            <a:spLocks noChangeShapeType="1"/>
          </p:cNvSpPr>
          <p:nvPr/>
        </p:nvSpPr>
        <p:spPr bwMode="auto">
          <a:xfrm>
            <a:off x="4953000" y="4800600"/>
            <a:ext cx="914400" cy="0"/>
          </a:xfrm>
          <a:prstGeom prst="line">
            <a:avLst/>
          </a:prstGeom>
          <a:noFill/>
          <a:ln w="38100">
            <a:solidFill>
              <a:srgbClr val="CC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5" name="Text Box 13">
            <a:extLst>
              <a:ext uri="{FF2B5EF4-FFF2-40B4-BE49-F238E27FC236}">
                <a16:creationId xmlns:a16="http://schemas.microsoft.com/office/drawing/2014/main" id="{4D6C9B57-D963-4677-8883-445829AAB194}"/>
              </a:ext>
            </a:extLst>
          </p:cNvPr>
          <p:cNvSpPr txBox="1">
            <a:spLocks noChangeArrowheads="1"/>
          </p:cNvSpPr>
          <p:nvPr/>
        </p:nvSpPr>
        <p:spPr bwMode="auto">
          <a:xfrm>
            <a:off x="2209800" y="2209800"/>
            <a:ext cx="6413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1800" b="1">
                <a:solidFill>
                  <a:srgbClr val="CC0099"/>
                </a:solidFill>
                <a:latin typeface="Calibri" panose="020F0502020204030204" pitchFamily="34" charset="0"/>
              </a:rPr>
              <a:t>15%</a:t>
            </a:r>
          </a:p>
        </p:txBody>
      </p:sp>
      <p:sp>
        <p:nvSpPr>
          <p:cNvPr id="49166" name="Line 14">
            <a:extLst>
              <a:ext uri="{FF2B5EF4-FFF2-40B4-BE49-F238E27FC236}">
                <a16:creationId xmlns:a16="http://schemas.microsoft.com/office/drawing/2014/main" id="{5B90C5DE-AEB8-43F8-B26E-B8F6981B3A1D}"/>
              </a:ext>
            </a:extLst>
          </p:cNvPr>
          <p:cNvSpPr>
            <a:spLocks noChangeShapeType="1"/>
          </p:cNvSpPr>
          <p:nvPr/>
        </p:nvSpPr>
        <p:spPr bwMode="auto">
          <a:xfrm>
            <a:off x="4953000" y="1673225"/>
            <a:ext cx="0" cy="3654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5775" name="Text Box 15">
            <a:extLst>
              <a:ext uri="{FF2B5EF4-FFF2-40B4-BE49-F238E27FC236}">
                <a16:creationId xmlns:a16="http://schemas.microsoft.com/office/drawing/2014/main" id="{FAD0166C-9BB4-4C2C-AD01-1A8E9CD17B32}"/>
              </a:ext>
            </a:extLst>
          </p:cNvPr>
          <p:cNvSpPr txBox="1">
            <a:spLocks noChangeArrowheads="1"/>
          </p:cNvSpPr>
          <p:nvPr/>
        </p:nvSpPr>
        <p:spPr bwMode="auto">
          <a:xfrm>
            <a:off x="4953000" y="4343400"/>
            <a:ext cx="5143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1800" b="1">
                <a:solidFill>
                  <a:srgbClr val="CC0099"/>
                </a:solidFill>
                <a:latin typeface="Calibri" panose="020F0502020204030204" pitchFamily="34" charset="0"/>
              </a:rPr>
              <a:t>2%</a:t>
            </a:r>
          </a:p>
        </p:txBody>
      </p:sp>
      <p:sp>
        <p:nvSpPr>
          <p:cNvPr id="49168" name="Rectangle 16">
            <a:extLst>
              <a:ext uri="{FF2B5EF4-FFF2-40B4-BE49-F238E27FC236}">
                <a16:creationId xmlns:a16="http://schemas.microsoft.com/office/drawing/2014/main" id="{2B126C0C-B4EF-4D12-ABE4-B9945F418F6A}"/>
              </a:ext>
            </a:extLst>
          </p:cNvPr>
          <p:cNvSpPr>
            <a:spLocks noChangeArrowheads="1"/>
          </p:cNvSpPr>
          <p:nvPr/>
        </p:nvSpPr>
        <p:spPr bwMode="auto">
          <a:xfrm>
            <a:off x="1752600" y="5867400"/>
            <a:ext cx="5257800" cy="376238"/>
          </a:xfrm>
          <a:prstGeom prst="rect">
            <a:avLst/>
          </a:prstGeom>
          <a:solidFill>
            <a:srgbClr val="FFFF99"/>
          </a:solidFill>
          <a:ln w="9525">
            <a:solidFill>
              <a:srgbClr val="CC0099"/>
            </a:solidFill>
            <a:miter lim="800000"/>
            <a:headEnd/>
            <a:tailEnd/>
          </a:ln>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800" b="1">
                <a:solidFill>
                  <a:schemeClr val="bg1"/>
                </a:solidFill>
              </a:rPr>
              <a:t>Department of Pediatrics</a:t>
            </a:r>
          </a:p>
        </p:txBody>
      </p:sp>
      <p:pic>
        <p:nvPicPr>
          <p:cNvPr id="49169" name="Picture 17" descr="MVC-032S">
            <a:extLst>
              <a:ext uri="{FF2B5EF4-FFF2-40B4-BE49-F238E27FC236}">
                <a16:creationId xmlns:a16="http://schemas.microsoft.com/office/drawing/2014/main" id="{2574BB74-085A-4335-954C-821A9FFB07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2105"/>
          <a:stretch>
            <a:fillRect/>
          </a:stretch>
        </p:blipFill>
        <p:spPr bwMode="auto">
          <a:xfrm>
            <a:off x="6248400" y="2971800"/>
            <a:ext cx="21717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49EBBFFD-DF95-459C-A869-5B91AD98C6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885772"/>
                                        </p:tgtEl>
                                        <p:attrNameLst>
                                          <p:attrName>style.visibility</p:attrName>
                                        </p:attrNameLst>
                                      </p:cBhvr>
                                      <p:to>
                                        <p:strVal val="visible"/>
                                      </p:to>
                                    </p:set>
                                    <p:animEffect transition="in" filter="wipe(down)">
                                      <p:cBhvr>
                                        <p:cTn id="7" dur="580">
                                          <p:stCondLst>
                                            <p:cond delay="0"/>
                                          </p:stCondLst>
                                        </p:cTn>
                                        <p:tgtEl>
                                          <p:spTgt spid="885772"/>
                                        </p:tgtEl>
                                      </p:cBhvr>
                                    </p:animEffect>
                                    <p:anim calcmode="lin" valueType="num">
                                      <p:cBhvr>
                                        <p:cTn id="8" dur="1822" tmFilter="0,0; 0.14,0.36; 0.43,0.73; 0.71,0.91; 1.0,1.0">
                                          <p:stCondLst>
                                            <p:cond delay="0"/>
                                          </p:stCondLst>
                                        </p:cTn>
                                        <p:tgtEl>
                                          <p:spTgt spid="88577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8577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8577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8577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85772"/>
                                        </p:tgtEl>
                                        <p:attrNameLst>
                                          <p:attrName>ppt_y</p:attrName>
                                        </p:attrNameLst>
                                      </p:cBhvr>
                                      <p:tavLst>
                                        <p:tav tm="0" fmla="#ppt_y-sin(pi*$)/81">
                                          <p:val>
                                            <p:fltVal val="0"/>
                                          </p:val>
                                        </p:tav>
                                        <p:tav tm="100000">
                                          <p:val>
                                            <p:fltVal val="1"/>
                                          </p:val>
                                        </p:tav>
                                      </p:tavLst>
                                    </p:anim>
                                    <p:animScale>
                                      <p:cBhvr>
                                        <p:cTn id="13" dur="26">
                                          <p:stCondLst>
                                            <p:cond delay="650"/>
                                          </p:stCondLst>
                                        </p:cTn>
                                        <p:tgtEl>
                                          <p:spTgt spid="885772"/>
                                        </p:tgtEl>
                                      </p:cBhvr>
                                      <p:to x="100000" y="60000"/>
                                    </p:animScale>
                                    <p:animScale>
                                      <p:cBhvr>
                                        <p:cTn id="14" dur="166" decel="50000">
                                          <p:stCondLst>
                                            <p:cond delay="676"/>
                                          </p:stCondLst>
                                        </p:cTn>
                                        <p:tgtEl>
                                          <p:spTgt spid="885772"/>
                                        </p:tgtEl>
                                      </p:cBhvr>
                                      <p:to x="100000" y="100000"/>
                                    </p:animScale>
                                    <p:animScale>
                                      <p:cBhvr>
                                        <p:cTn id="15" dur="26">
                                          <p:stCondLst>
                                            <p:cond delay="1312"/>
                                          </p:stCondLst>
                                        </p:cTn>
                                        <p:tgtEl>
                                          <p:spTgt spid="885772"/>
                                        </p:tgtEl>
                                      </p:cBhvr>
                                      <p:to x="100000" y="80000"/>
                                    </p:animScale>
                                    <p:animScale>
                                      <p:cBhvr>
                                        <p:cTn id="16" dur="166" decel="50000">
                                          <p:stCondLst>
                                            <p:cond delay="1338"/>
                                          </p:stCondLst>
                                        </p:cTn>
                                        <p:tgtEl>
                                          <p:spTgt spid="885772"/>
                                        </p:tgtEl>
                                      </p:cBhvr>
                                      <p:to x="100000" y="100000"/>
                                    </p:animScale>
                                    <p:animScale>
                                      <p:cBhvr>
                                        <p:cTn id="17" dur="26">
                                          <p:stCondLst>
                                            <p:cond delay="1642"/>
                                          </p:stCondLst>
                                        </p:cTn>
                                        <p:tgtEl>
                                          <p:spTgt spid="885772"/>
                                        </p:tgtEl>
                                      </p:cBhvr>
                                      <p:to x="100000" y="90000"/>
                                    </p:animScale>
                                    <p:animScale>
                                      <p:cBhvr>
                                        <p:cTn id="18" dur="166" decel="50000">
                                          <p:stCondLst>
                                            <p:cond delay="1668"/>
                                          </p:stCondLst>
                                        </p:cTn>
                                        <p:tgtEl>
                                          <p:spTgt spid="885772"/>
                                        </p:tgtEl>
                                      </p:cBhvr>
                                      <p:to x="100000" y="100000"/>
                                    </p:animScale>
                                    <p:animScale>
                                      <p:cBhvr>
                                        <p:cTn id="19" dur="26">
                                          <p:stCondLst>
                                            <p:cond delay="1808"/>
                                          </p:stCondLst>
                                        </p:cTn>
                                        <p:tgtEl>
                                          <p:spTgt spid="885772"/>
                                        </p:tgtEl>
                                      </p:cBhvr>
                                      <p:to x="100000" y="95000"/>
                                    </p:animScale>
                                    <p:animScale>
                                      <p:cBhvr>
                                        <p:cTn id="20" dur="166" decel="50000">
                                          <p:stCondLst>
                                            <p:cond delay="1834"/>
                                          </p:stCondLst>
                                        </p:cTn>
                                        <p:tgtEl>
                                          <p:spTgt spid="88577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85775"/>
                                        </p:tgtEl>
                                        <p:attrNameLst>
                                          <p:attrName>style.visibility</p:attrName>
                                        </p:attrNameLst>
                                      </p:cBhvr>
                                      <p:to>
                                        <p:strVal val="visible"/>
                                      </p:to>
                                    </p:set>
                                    <p:animEffect transition="in" filter="wipe(down)">
                                      <p:cBhvr>
                                        <p:cTn id="23" dur="580">
                                          <p:stCondLst>
                                            <p:cond delay="0"/>
                                          </p:stCondLst>
                                        </p:cTn>
                                        <p:tgtEl>
                                          <p:spTgt spid="885775"/>
                                        </p:tgtEl>
                                      </p:cBhvr>
                                    </p:animEffect>
                                    <p:anim calcmode="lin" valueType="num">
                                      <p:cBhvr>
                                        <p:cTn id="24" dur="1822" tmFilter="0,0; 0.14,0.36; 0.43,0.73; 0.71,0.91; 1.0,1.0">
                                          <p:stCondLst>
                                            <p:cond delay="0"/>
                                          </p:stCondLst>
                                        </p:cTn>
                                        <p:tgtEl>
                                          <p:spTgt spid="88577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8577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8577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8577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85775"/>
                                        </p:tgtEl>
                                        <p:attrNameLst>
                                          <p:attrName>ppt_y</p:attrName>
                                        </p:attrNameLst>
                                      </p:cBhvr>
                                      <p:tavLst>
                                        <p:tav tm="0" fmla="#ppt_y-sin(pi*$)/81">
                                          <p:val>
                                            <p:fltVal val="0"/>
                                          </p:val>
                                        </p:tav>
                                        <p:tav tm="100000">
                                          <p:val>
                                            <p:fltVal val="1"/>
                                          </p:val>
                                        </p:tav>
                                      </p:tavLst>
                                    </p:anim>
                                    <p:animScale>
                                      <p:cBhvr>
                                        <p:cTn id="29" dur="26">
                                          <p:stCondLst>
                                            <p:cond delay="650"/>
                                          </p:stCondLst>
                                        </p:cTn>
                                        <p:tgtEl>
                                          <p:spTgt spid="885775"/>
                                        </p:tgtEl>
                                      </p:cBhvr>
                                      <p:to x="100000" y="60000"/>
                                    </p:animScale>
                                    <p:animScale>
                                      <p:cBhvr>
                                        <p:cTn id="30" dur="166" decel="50000">
                                          <p:stCondLst>
                                            <p:cond delay="676"/>
                                          </p:stCondLst>
                                        </p:cTn>
                                        <p:tgtEl>
                                          <p:spTgt spid="885775"/>
                                        </p:tgtEl>
                                      </p:cBhvr>
                                      <p:to x="100000" y="100000"/>
                                    </p:animScale>
                                    <p:animScale>
                                      <p:cBhvr>
                                        <p:cTn id="31" dur="26">
                                          <p:stCondLst>
                                            <p:cond delay="1312"/>
                                          </p:stCondLst>
                                        </p:cTn>
                                        <p:tgtEl>
                                          <p:spTgt spid="885775"/>
                                        </p:tgtEl>
                                      </p:cBhvr>
                                      <p:to x="100000" y="80000"/>
                                    </p:animScale>
                                    <p:animScale>
                                      <p:cBhvr>
                                        <p:cTn id="32" dur="166" decel="50000">
                                          <p:stCondLst>
                                            <p:cond delay="1338"/>
                                          </p:stCondLst>
                                        </p:cTn>
                                        <p:tgtEl>
                                          <p:spTgt spid="885775"/>
                                        </p:tgtEl>
                                      </p:cBhvr>
                                      <p:to x="100000" y="100000"/>
                                    </p:animScale>
                                    <p:animScale>
                                      <p:cBhvr>
                                        <p:cTn id="33" dur="26">
                                          <p:stCondLst>
                                            <p:cond delay="1642"/>
                                          </p:stCondLst>
                                        </p:cTn>
                                        <p:tgtEl>
                                          <p:spTgt spid="885775"/>
                                        </p:tgtEl>
                                      </p:cBhvr>
                                      <p:to x="100000" y="90000"/>
                                    </p:animScale>
                                    <p:animScale>
                                      <p:cBhvr>
                                        <p:cTn id="34" dur="166" decel="50000">
                                          <p:stCondLst>
                                            <p:cond delay="1668"/>
                                          </p:stCondLst>
                                        </p:cTn>
                                        <p:tgtEl>
                                          <p:spTgt spid="885775"/>
                                        </p:tgtEl>
                                      </p:cBhvr>
                                      <p:to x="100000" y="100000"/>
                                    </p:animScale>
                                    <p:animScale>
                                      <p:cBhvr>
                                        <p:cTn id="35" dur="26">
                                          <p:stCondLst>
                                            <p:cond delay="1808"/>
                                          </p:stCondLst>
                                        </p:cTn>
                                        <p:tgtEl>
                                          <p:spTgt spid="885775"/>
                                        </p:tgtEl>
                                      </p:cBhvr>
                                      <p:to x="100000" y="95000"/>
                                    </p:animScale>
                                    <p:animScale>
                                      <p:cBhvr>
                                        <p:cTn id="36" dur="166" decel="50000">
                                          <p:stCondLst>
                                            <p:cond delay="1834"/>
                                          </p:stCondLst>
                                        </p:cTn>
                                        <p:tgtEl>
                                          <p:spTgt spid="8857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77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7098AEE-C3F8-4379-B194-AE32569AD79C}"/>
              </a:ext>
            </a:extLst>
          </p:cNvPr>
          <p:cNvSpPr>
            <a:spLocks noGrp="1" noChangeArrowheads="1"/>
          </p:cNvSpPr>
          <p:nvPr>
            <p:ph type="title" idx="4294967295"/>
          </p:nvPr>
        </p:nvSpPr>
        <p:spPr>
          <a:xfrm>
            <a:off x="0" y="158750"/>
            <a:ext cx="9144000" cy="831850"/>
          </a:xfrm>
        </p:spPr>
        <p:txBody>
          <a:bodyPr/>
          <a:lstStyle/>
          <a:p>
            <a:pPr algn="ctr" eaLnBrk="1" fontAlgn="auto" hangingPunct="1">
              <a:spcAft>
                <a:spcPts val="0"/>
              </a:spcAft>
              <a:defRPr/>
            </a:pPr>
            <a:r>
              <a:rPr lang="en-US" sz="4400" b="1" dirty="0">
                <a:solidFill>
                  <a:srgbClr val="FFFF00"/>
                </a:solidFill>
                <a:latin typeface="+mn-lt"/>
                <a:cs typeface="Arial" pitchFamily="34" charset="0"/>
              </a:rPr>
              <a:t>Certification Process</a:t>
            </a:r>
          </a:p>
        </p:txBody>
      </p:sp>
      <p:sp>
        <p:nvSpPr>
          <p:cNvPr id="50179" name="Rectangle 3">
            <a:extLst>
              <a:ext uri="{FF2B5EF4-FFF2-40B4-BE49-F238E27FC236}">
                <a16:creationId xmlns:a16="http://schemas.microsoft.com/office/drawing/2014/main" id="{D5E33F27-BD10-4110-B9A7-946BBD2AFAC2}"/>
              </a:ext>
            </a:extLst>
          </p:cNvPr>
          <p:cNvSpPr>
            <a:spLocks noGrp="1" noChangeArrowheads="1"/>
          </p:cNvSpPr>
          <p:nvPr>
            <p:ph type="body" idx="4294967295"/>
          </p:nvPr>
        </p:nvSpPr>
        <p:spPr>
          <a:xfrm>
            <a:off x="381000" y="1295400"/>
            <a:ext cx="7848600" cy="5334000"/>
          </a:xfrm>
        </p:spPr>
        <p:txBody>
          <a:bodyPr/>
          <a:lstStyle/>
          <a:p>
            <a:pPr marL="0" indent="0" eaLnBrk="1" hangingPunct="1">
              <a:lnSpc>
                <a:spcPct val="90000"/>
              </a:lnSpc>
              <a:buFontTx/>
              <a:buNone/>
            </a:pPr>
            <a:r>
              <a:rPr lang="en-US" altLang="en-US" sz="2400">
                <a:cs typeface="Arial" panose="020B0604020202020204" pitchFamily="34" charset="0"/>
              </a:rPr>
              <a:t>Takes into consideration the following areas that impact Patient Safety:</a:t>
            </a:r>
          </a:p>
          <a:p>
            <a:pPr marL="0" indent="0" eaLnBrk="1" hangingPunct="1">
              <a:lnSpc>
                <a:spcPct val="90000"/>
              </a:lnSpc>
              <a:buFontTx/>
              <a:buNone/>
            </a:pPr>
            <a:endParaRPr lang="en-US" altLang="en-US" sz="2400">
              <a:cs typeface="Arial" panose="020B0604020202020204" pitchFamily="34" charset="0"/>
            </a:endParaRPr>
          </a:p>
          <a:p>
            <a:pPr marL="0" indent="0" eaLnBrk="1" hangingPunct="1">
              <a:lnSpc>
                <a:spcPct val="90000"/>
              </a:lnSpc>
              <a:buFontTx/>
              <a:buNone/>
            </a:pPr>
            <a:r>
              <a:rPr lang="en-US" altLang="en-US" sz="2000">
                <a:cs typeface="Arial" panose="020B0604020202020204" pitchFamily="34" charset="0"/>
              </a:rPr>
              <a:t>1.Physical structure:</a:t>
            </a:r>
          </a:p>
          <a:p>
            <a:pPr marL="0" indent="0" eaLnBrk="1" hangingPunct="1">
              <a:lnSpc>
                <a:spcPct val="90000"/>
              </a:lnSpc>
              <a:buClr>
                <a:srgbClr val="FFFF00"/>
              </a:buClr>
            </a:pPr>
            <a:r>
              <a:rPr lang="en-US" altLang="ar-SA" sz="2000"/>
              <a:t>Size of organization</a:t>
            </a:r>
          </a:p>
          <a:p>
            <a:pPr marL="0" indent="0" eaLnBrk="1" hangingPunct="1">
              <a:lnSpc>
                <a:spcPct val="90000"/>
              </a:lnSpc>
              <a:buClr>
                <a:srgbClr val="FFFF00"/>
              </a:buClr>
            </a:pPr>
            <a:r>
              <a:rPr lang="en-US" altLang="ar-SA" sz="2000"/>
              <a:t>Category of institution</a:t>
            </a:r>
          </a:p>
          <a:p>
            <a:pPr marL="0" indent="0" eaLnBrk="1" hangingPunct="1">
              <a:lnSpc>
                <a:spcPct val="90000"/>
              </a:lnSpc>
              <a:buClr>
                <a:srgbClr val="FFFF00"/>
              </a:buClr>
            </a:pPr>
            <a:r>
              <a:rPr lang="en-US" altLang="ar-SA" sz="2000"/>
              <a:t>Layout</a:t>
            </a:r>
          </a:p>
          <a:p>
            <a:pPr marL="0" indent="0" eaLnBrk="1" hangingPunct="1">
              <a:lnSpc>
                <a:spcPct val="90000"/>
              </a:lnSpc>
              <a:buClr>
                <a:srgbClr val="FFFF00"/>
              </a:buClr>
            </a:pPr>
            <a:r>
              <a:rPr lang="en-US" altLang="ar-SA" sz="2000"/>
              <a:t>Design</a:t>
            </a:r>
          </a:p>
          <a:p>
            <a:pPr marL="0" indent="0" eaLnBrk="1" hangingPunct="1">
              <a:lnSpc>
                <a:spcPct val="90000"/>
              </a:lnSpc>
              <a:buClr>
                <a:srgbClr val="FFFF00"/>
              </a:buClr>
            </a:pPr>
            <a:r>
              <a:rPr lang="en-US" altLang="ar-SA" sz="2000"/>
              <a:t>Safety features (environment, facilities and equipment</a:t>
            </a:r>
            <a:r>
              <a:rPr lang="en-US" altLang="ar-SA" sz="2000">
                <a:solidFill>
                  <a:srgbClr val="E4A5F3"/>
                </a:solidFill>
              </a:rPr>
              <a:t> </a:t>
            </a:r>
            <a:r>
              <a:rPr lang="en-US" altLang="ar-SA" sz="2000"/>
              <a:t>)</a:t>
            </a:r>
          </a:p>
          <a:p>
            <a:pPr marL="0" indent="0" eaLnBrk="1" hangingPunct="1">
              <a:lnSpc>
                <a:spcPct val="90000"/>
              </a:lnSpc>
            </a:pPr>
            <a:endParaRPr lang="en-US" altLang="en-US" sz="2000">
              <a:cs typeface="Arial" panose="020B0604020202020204" pitchFamily="34" charset="0"/>
            </a:endParaRPr>
          </a:p>
          <a:p>
            <a:pPr marL="0" indent="0" eaLnBrk="1" hangingPunct="1">
              <a:lnSpc>
                <a:spcPct val="90000"/>
              </a:lnSpc>
              <a:buFontTx/>
              <a:buNone/>
            </a:pPr>
            <a:r>
              <a:rPr lang="en-US" altLang="en-US" sz="2000">
                <a:cs typeface="Arial" panose="020B0604020202020204" pitchFamily="34" charset="0"/>
              </a:rPr>
              <a:t>2.Organizational structure; </a:t>
            </a:r>
          </a:p>
          <a:p>
            <a:pPr marL="0" indent="0" eaLnBrk="1" hangingPunct="1">
              <a:lnSpc>
                <a:spcPct val="90000"/>
              </a:lnSpc>
              <a:buClr>
                <a:srgbClr val="FFFF00"/>
              </a:buClr>
            </a:pPr>
            <a:r>
              <a:rPr lang="en-US" altLang="en-US" sz="2000">
                <a:cs typeface="Arial" panose="020B0604020202020204" pitchFamily="34" charset="0"/>
              </a:rPr>
              <a:t>Clinical governance</a:t>
            </a:r>
          </a:p>
          <a:p>
            <a:pPr marL="0" indent="0" eaLnBrk="1" hangingPunct="1">
              <a:lnSpc>
                <a:spcPct val="90000"/>
              </a:lnSpc>
              <a:buClr>
                <a:srgbClr val="FFFF00"/>
              </a:buClr>
            </a:pPr>
            <a:r>
              <a:rPr lang="en-US" altLang="en-US" sz="2000">
                <a:cs typeface="Arial" panose="020B0604020202020204" pitchFamily="34" charset="0"/>
              </a:rPr>
              <a:t>Adequate, trained and competent  and safe staff</a:t>
            </a:r>
          </a:p>
        </p:txBody>
      </p:sp>
      <p:pic>
        <p:nvPicPr>
          <p:cNvPr id="5" name="Picture 6" descr="H KB">
            <a:extLst>
              <a:ext uri="{FF2B5EF4-FFF2-40B4-BE49-F238E27FC236}">
                <a16:creationId xmlns:a16="http://schemas.microsoft.com/office/drawing/2014/main" id="{E7CF8130-0154-4458-98B5-58594D7B1783}"/>
              </a:ext>
            </a:extLst>
          </p:cNvPr>
          <p:cNvPicPr>
            <a:picLocks noChangeAspect="1" noChangeArrowheads="1"/>
          </p:cNvPicPr>
          <p:nvPr/>
        </p:nvPicPr>
        <p:blipFill>
          <a:blip r:embed="rId2">
            <a:lum bright="-18000" contrast="48000"/>
            <a:extLst>
              <a:ext uri="{28A0092B-C50C-407E-A947-70E740481C1C}">
                <a14:useLocalDpi xmlns:a14="http://schemas.microsoft.com/office/drawing/2010/main" val="0"/>
              </a:ext>
            </a:extLst>
          </a:blip>
          <a:srcRect/>
          <a:stretch>
            <a:fillRect/>
          </a:stretch>
        </p:blipFill>
        <p:spPr bwMode="auto">
          <a:xfrm>
            <a:off x="4191000" y="2209800"/>
            <a:ext cx="4471988"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27CBDFC-9C2A-4F24-BDCE-F20E28160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B92EC8A-48E8-4FDE-B0BD-8BF4736645E9}"/>
              </a:ext>
            </a:extLst>
          </p:cNvPr>
          <p:cNvSpPr>
            <a:spLocks noGrp="1" noChangeArrowheads="1"/>
          </p:cNvSpPr>
          <p:nvPr>
            <p:ph type="title" idx="4294967295"/>
          </p:nvPr>
        </p:nvSpPr>
        <p:spPr>
          <a:xfrm>
            <a:off x="304800" y="228600"/>
            <a:ext cx="8229600" cy="1143000"/>
          </a:xfrm>
        </p:spPr>
        <p:txBody>
          <a:bodyPr/>
          <a:lstStyle/>
          <a:p>
            <a:pPr eaLnBrk="1" fontAlgn="auto" hangingPunct="1">
              <a:spcAft>
                <a:spcPts val="0"/>
              </a:spcAft>
              <a:defRPr/>
            </a:pPr>
            <a:r>
              <a:rPr lang="en-US" sz="4000" b="1" dirty="0">
                <a:solidFill>
                  <a:srgbClr val="FFFF00"/>
                </a:solidFill>
                <a:latin typeface="+mn-lt"/>
                <a:cs typeface="Arial" pitchFamily="34" charset="0"/>
              </a:rPr>
              <a:t>Certification Process </a:t>
            </a:r>
            <a:r>
              <a:rPr lang="en-US" sz="1800" b="1" dirty="0">
                <a:solidFill>
                  <a:srgbClr val="FFFF00"/>
                </a:solidFill>
                <a:latin typeface="+mn-lt"/>
                <a:cs typeface="Arial" pitchFamily="34" charset="0"/>
              </a:rPr>
              <a:t>cont..</a:t>
            </a:r>
          </a:p>
        </p:txBody>
      </p:sp>
      <p:sp>
        <p:nvSpPr>
          <p:cNvPr id="51203" name="Rectangle 3">
            <a:extLst>
              <a:ext uri="{FF2B5EF4-FFF2-40B4-BE49-F238E27FC236}">
                <a16:creationId xmlns:a16="http://schemas.microsoft.com/office/drawing/2014/main" id="{439D37CD-01A2-49C8-9B7A-EB3BFAFAF55C}"/>
              </a:ext>
            </a:extLst>
          </p:cNvPr>
          <p:cNvSpPr>
            <a:spLocks noGrp="1" noChangeArrowheads="1"/>
          </p:cNvSpPr>
          <p:nvPr>
            <p:ph type="body" idx="4294967295"/>
          </p:nvPr>
        </p:nvSpPr>
        <p:spPr>
          <a:xfrm>
            <a:off x="381000" y="2103438"/>
            <a:ext cx="8686800" cy="4525962"/>
          </a:xfrm>
        </p:spPr>
        <p:txBody>
          <a:bodyPr/>
          <a:lstStyle/>
          <a:p>
            <a:pPr eaLnBrk="1" hangingPunct="1">
              <a:buFontTx/>
              <a:buNone/>
            </a:pPr>
            <a:r>
              <a:rPr lang="en-US" altLang="en-US">
                <a:cs typeface="Arial" panose="020B0604020202020204" pitchFamily="34" charset="0"/>
              </a:rPr>
              <a:t>3.Process:</a:t>
            </a:r>
            <a:br>
              <a:rPr lang="en-US" altLang="en-US">
                <a:cs typeface="Arial" panose="020B0604020202020204" pitchFamily="34" charset="0"/>
              </a:rPr>
            </a:br>
            <a:endParaRPr lang="en-US" altLang="en-US">
              <a:cs typeface="Arial" panose="020B0604020202020204" pitchFamily="34" charset="0"/>
            </a:endParaRPr>
          </a:p>
          <a:p>
            <a:pPr eaLnBrk="1" hangingPunct="1">
              <a:buClr>
                <a:srgbClr val="FFFF00"/>
              </a:buClr>
            </a:pPr>
            <a:r>
              <a:rPr lang="en-US" altLang="en-US">
                <a:cs typeface="Arial" panose="020B0604020202020204" pitchFamily="34" charset="0"/>
              </a:rPr>
              <a:t>Current, evidence based practices,</a:t>
            </a:r>
          </a:p>
          <a:p>
            <a:pPr eaLnBrk="1" hangingPunct="1">
              <a:buClr>
                <a:srgbClr val="FFFF00"/>
              </a:buClr>
            </a:pPr>
            <a:r>
              <a:rPr lang="en-US" altLang="en-US">
                <a:cs typeface="Arial" panose="020B0604020202020204" pitchFamily="34" charset="0"/>
              </a:rPr>
              <a:t>Documentation available and accessible</a:t>
            </a:r>
          </a:p>
          <a:p>
            <a:pPr eaLnBrk="1" hangingPunct="1">
              <a:buClr>
                <a:srgbClr val="FFFF00"/>
              </a:buClr>
            </a:pPr>
            <a:r>
              <a:rPr lang="en-US" altLang="en-US">
                <a:cs typeface="Arial" panose="020B0604020202020204" pitchFamily="34" charset="0"/>
              </a:rPr>
              <a:t>Risks identified, preventive measures instituted</a:t>
            </a:r>
          </a:p>
          <a:p>
            <a:pPr eaLnBrk="1" hangingPunct="1">
              <a:buClr>
                <a:srgbClr val="FFFF00"/>
              </a:buClr>
            </a:pPr>
            <a:r>
              <a:rPr lang="en-US" altLang="en-US">
                <a:cs typeface="Arial" panose="020B0604020202020204" pitchFamily="34" charset="0"/>
              </a:rPr>
              <a:t>Patient participation in care process</a:t>
            </a:r>
          </a:p>
          <a:p>
            <a:pPr eaLnBrk="1" hangingPunct="1">
              <a:buClr>
                <a:srgbClr val="FFFF00"/>
              </a:buClr>
            </a:pPr>
            <a:r>
              <a:rPr lang="en-US" altLang="en-US">
                <a:cs typeface="Arial" panose="020B0604020202020204" pitchFamily="34" charset="0"/>
              </a:rPr>
              <a:t>Evidence of compliance to standard practice</a:t>
            </a:r>
          </a:p>
        </p:txBody>
      </p:sp>
      <p:pic>
        <p:nvPicPr>
          <p:cNvPr id="51204" name="Picture 5" descr="leadership photo">
            <a:extLst>
              <a:ext uri="{FF2B5EF4-FFF2-40B4-BE49-F238E27FC236}">
                <a16:creationId xmlns:a16="http://schemas.microsoft.com/office/drawing/2014/main" id="{5BA1AEFE-5B86-4626-B9E1-24D68177C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81000"/>
            <a:ext cx="25781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66889D5-7041-45D0-98A5-A93B406BD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81A1791-1D05-4F3D-BD34-C0C034E04A41}"/>
              </a:ext>
            </a:extLst>
          </p:cNvPr>
          <p:cNvSpPr>
            <a:spLocks noGrp="1" noChangeArrowheads="1"/>
          </p:cNvSpPr>
          <p:nvPr>
            <p:ph type="title" idx="4294967295"/>
          </p:nvPr>
        </p:nvSpPr>
        <p:spPr>
          <a:xfrm>
            <a:off x="381000" y="304800"/>
            <a:ext cx="7848600" cy="1066800"/>
          </a:xfrm>
        </p:spPr>
        <p:txBody>
          <a:bodyPr/>
          <a:lstStyle/>
          <a:p>
            <a:pPr eaLnBrk="1" fontAlgn="auto" hangingPunct="1">
              <a:spcAft>
                <a:spcPts val="0"/>
              </a:spcAft>
              <a:defRPr/>
            </a:pPr>
            <a:r>
              <a:rPr lang="en-US" sz="4400" b="1" dirty="0">
                <a:solidFill>
                  <a:srgbClr val="FFFF00"/>
                </a:solidFill>
              </a:rPr>
              <a:t>Certification Process </a:t>
            </a:r>
            <a:r>
              <a:rPr lang="en-US" sz="1800" b="1" dirty="0">
                <a:solidFill>
                  <a:srgbClr val="FFFF00"/>
                </a:solidFill>
              </a:rPr>
              <a:t>cont..</a:t>
            </a:r>
          </a:p>
        </p:txBody>
      </p:sp>
      <p:sp>
        <p:nvSpPr>
          <p:cNvPr id="52227" name="Rectangle 3">
            <a:extLst>
              <a:ext uri="{FF2B5EF4-FFF2-40B4-BE49-F238E27FC236}">
                <a16:creationId xmlns:a16="http://schemas.microsoft.com/office/drawing/2014/main" id="{B61F21B8-C75F-46F5-BA56-2EB0C4D3E95E}"/>
              </a:ext>
            </a:extLst>
          </p:cNvPr>
          <p:cNvSpPr>
            <a:spLocks noGrp="1" noChangeArrowheads="1"/>
          </p:cNvSpPr>
          <p:nvPr>
            <p:ph type="body" idx="4294967295"/>
          </p:nvPr>
        </p:nvSpPr>
        <p:spPr>
          <a:xfrm>
            <a:off x="304800" y="1447800"/>
            <a:ext cx="7924800" cy="3657600"/>
          </a:xfrm>
        </p:spPr>
        <p:txBody>
          <a:bodyPr/>
          <a:lstStyle/>
          <a:p>
            <a:pPr eaLnBrk="1" hangingPunct="1">
              <a:buFontTx/>
              <a:buNone/>
            </a:pPr>
            <a:endParaRPr lang="en-US" altLang="en-US"/>
          </a:p>
          <a:p>
            <a:pPr eaLnBrk="1" hangingPunct="1">
              <a:buFontTx/>
              <a:buNone/>
            </a:pPr>
            <a:r>
              <a:rPr lang="en-US" altLang="en-US"/>
              <a:t>4.Outcome measurements and Continuous quality improvement</a:t>
            </a:r>
          </a:p>
          <a:p>
            <a:pPr eaLnBrk="1" hangingPunct="1">
              <a:buClr>
                <a:srgbClr val="FFFF00"/>
              </a:buClr>
            </a:pPr>
            <a:r>
              <a:rPr lang="en-US" altLang="en-US"/>
              <a:t>Specific Performances </a:t>
            </a:r>
          </a:p>
          <a:p>
            <a:pPr eaLnBrk="1" hangingPunct="1">
              <a:buClr>
                <a:srgbClr val="FFFF00"/>
              </a:buClr>
              <a:buFont typeface="Wingdings 2" panose="05020102010507070707" pitchFamily="18" charset="2"/>
              <a:buNone/>
            </a:pPr>
            <a:r>
              <a:rPr lang="en-US" altLang="en-US"/>
              <a:t>    indicators </a:t>
            </a:r>
          </a:p>
          <a:p>
            <a:pPr eaLnBrk="1" hangingPunct="1">
              <a:buClr>
                <a:srgbClr val="FFFF00"/>
              </a:buClr>
            </a:pPr>
            <a:r>
              <a:rPr lang="en-US" altLang="en-US"/>
              <a:t>Client satisfaction </a:t>
            </a:r>
          </a:p>
          <a:p>
            <a:pPr eaLnBrk="1" hangingPunct="1">
              <a:buFontTx/>
              <a:buNone/>
            </a:pPr>
            <a:endParaRPr lang="en-US" altLang="en-US"/>
          </a:p>
          <a:p>
            <a:pPr eaLnBrk="1" hangingPunct="1">
              <a:buFontTx/>
              <a:buNone/>
            </a:pPr>
            <a:endParaRPr lang="en-US" altLang="en-US"/>
          </a:p>
        </p:txBody>
      </p:sp>
      <p:pic>
        <p:nvPicPr>
          <p:cNvPr id="52228" name="Picture 3" descr="frontimage2">
            <a:extLst>
              <a:ext uri="{FF2B5EF4-FFF2-40B4-BE49-F238E27FC236}">
                <a16:creationId xmlns:a16="http://schemas.microsoft.com/office/drawing/2014/main" id="{686C4909-841D-4554-B82C-CB979AC56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590800"/>
            <a:ext cx="28194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C827D41-73EB-4137-B48A-2CB62A53E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7" name="Freeform 24">
            <a:extLst>
              <a:ext uri="{FF2B5EF4-FFF2-40B4-BE49-F238E27FC236}">
                <a16:creationId xmlns:a16="http://schemas.microsoft.com/office/drawing/2014/main" id="{EDDACA38-890D-4CC3-A7F7-8AC0E5E413AA}"/>
              </a:ext>
            </a:extLst>
          </p:cNvPr>
          <p:cNvSpPr>
            <a:spLocks/>
          </p:cNvSpPr>
          <p:nvPr/>
        </p:nvSpPr>
        <p:spPr bwMode="auto">
          <a:xfrm>
            <a:off x="4267200" y="1295400"/>
            <a:ext cx="1144588" cy="4724400"/>
          </a:xfrm>
          <a:custGeom>
            <a:avLst/>
            <a:gdLst>
              <a:gd name="T0" fmla="*/ 0 w 721"/>
              <a:gd name="T1" fmla="*/ 2147483647 h 1201"/>
              <a:gd name="T2" fmla="*/ 2147483647 w 721"/>
              <a:gd name="T3" fmla="*/ 2147483647 h 1201"/>
              <a:gd name="T4" fmla="*/ 2147483647 w 721"/>
              <a:gd name="T5" fmla="*/ 0 h 1201"/>
              <a:gd name="T6" fmla="*/ 2147483647 w 721"/>
              <a:gd name="T7" fmla="*/ 0 h 1201"/>
              <a:gd name="T8" fmla="*/ 2147483647 w 721"/>
              <a:gd name="T9" fmla="*/ 2147483647 h 1201"/>
              <a:gd name="T10" fmla="*/ 2147483647 w 721"/>
              <a:gd name="T11" fmla="*/ 2147483647 h 1201"/>
              <a:gd name="T12" fmla="*/ 2147483647 w 721"/>
              <a:gd name="T13" fmla="*/ 2147483647 h 1201"/>
              <a:gd name="T14" fmla="*/ 0 w 721"/>
              <a:gd name="T15" fmla="*/ 2147483647 h 1201"/>
              <a:gd name="T16" fmla="*/ 0 60000 65536"/>
              <a:gd name="T17" fmla="*/ 0 60000 65536"/>
              <a:gd name="T18" fmla="*/ 0 60000 65536"/>
              <a:gd name="T19" fmla="*/ 0 60000 65536"/>
              <a:gd name="T20" fmla="*/ 0 60000 65536"/>
              <a:gd name="T21" fmla="*/ 0 60000 65536"/>
              <a:gd name="T22" fmla="*/ 0 60000 65536"/>
              <a:gd name="T23" fmla="*/ 0 60000 65536"/>
              <a:gd name="T24" fmla="*/ 0 w 721"/>
              <a:gd name="T25" fmla="*/ 0 h 1201"/>
              <a:gd name="T26" fmla="*/ 721 w 721"/>
              <a:gd name="T27" fmla="*/ 1201 h 12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1" h="1201">
                <a:moveTo>
                  <a:pt x="0" y="1020"/>
                </a:moveTo>
                <a:lnTo>
                  <a:pt x="162" y="1020"/>
                </a:lnTo>
                <a:lnTo>
                  <a:pt x="162" y="0"/>
                </a:lnTo>
                <a:lnTo>
                  <a:pt x="558" y="0"/>
                </a:lnTo>
                <a:lnTo>
                  <a:pt x="558" y="1020"/>
                </a:lnTo>
                <a:lnTo>
                  <a:pt x="720" y="1020"/>
                </a:lnTo>
                <a:lnTo>
                  <a:pt x="360" y="1200"/>
                </a:lnTo>
                <a:lnTo>
                  <a:pt x="0" y="1020"/>
                </a:lnTo>
              </a:path>
            </a:pathLst>
          </a:custGeom>
          <a:solidFill>
            <a:schemeClr val="folHlink"/>
          </a:solidFill>
          <a:ln w="12699" cap="rnd">
            <a:solidFill>
              <a:srgbClr val="FF0000"/>
            </a:solidFill>
            <a:round/>
            <a:headEnd type="none" w="sm" len="sm"/>
            <a:tailEnd type="none" w="sm" len="sm"/>
          </a:ln>
        </p:spPr>
        <p:txBody>
          <a:bodyPr/>
          <a:lstStyle/>
          <a:p>
            <a:endParaRPr lang="en-US"/>
          </a:p>
        </p:txBody>
      </p:sp>
      <p:grpSp>
        <p:nvGrpSpPr>
          <p:cNvPr id="2" name="Group 57">
            <a:extLst>
              <a:ext uri="{FF2B5EF4-FFF2-40B4-BE49-F238E27FC236}">
                <a16:creationId xmlns:a16="http://schemas.microsoft.com/office/drawing/2014/main" id="{6024E5AF-1501-43A3-93A9-5B50B095C768}"/>
              </a:ext>
            </a:extLst>
          </p:cNvPr>
          <p:cNvGrpSpPr>
            <a:grpSpLocks/>
          </p:cNvGrpSpPr>
          <p:nvPr/>
        </p:nvGrpSpPr>
        <p:grpSpPr bwMode="auto">
          <a:xfrm>
            <a:off x="3146425" y="4800600"/>
            <a:ext cx="3482975" cy="1651000"/>
            <a:chOff x="3146426" y="4800601"/>
            <a:chExt cx="3482975" cy="1651000"/>
          </a:xfrm>
        </p:grpSpPr>
        <p:grpSp>
          <p:nvGrpSpPr>
            <p:cNvPr id="53299" name="Group 3">
              <a:extLst>
                <a:ext uri="{FF2B5EF4-FFF2-40B4-BE49-F238E27FC236}">
                  <a16:creationId xmlns:a16="http://schemas.microsoft.com/office/drawing/2014/main" id="{FCB1FA85-4804-4326-AAC2-DA15298CC76A}"/>
                </a:ext>
              </a:extLst>
            </p:cNvPr>
            <p:cNvGrpSpPr>
              <a:grpSpLocks/>
            </p:cNvGrpSpPr>
            <p:nvPr/>
          </p:nvGrpSpPr>
          <p:grpSpPr bwMode="auto">
            <a:xfrm>
              <a:off x="3146426" y="5638801"/>
              <a:ext cx="3482975" cy="812800"/>
              <a:chOff x="1982" y="3552"/>
              <a:chExt cx="2194" cy="512"/>
            </a:xfrm>
          </p:grpSpPr>
          <p:pic>
            <p:nvPicPr>
              <p:cNvPr id="53303" name="Picture 4">
                <a:extLst>
                  <a:ext uri="{FF2B5EF4-FFF2-40B4-BE49-F238E27FC236}">
                    <a16:creationId xmlns:a16="http://schemas.microsoft.com/office/drawing/2014/main" id="{37AD1155-A817-4938-8A50-CDC690B5762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 y="3552"/>
                <a:ext cx="219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04" name="Rectangle 5">
                <a:extLst>
                  <a:ext uri="{FF2B5EF4-FFF2-40B4-BE49-F238E27FC236}">
                    <a16:creationId xmlns:a16="http://schemas.microsoft.com/office/drawing/2014/main" id="{F576BE95-3FC8-44C4-9B5B-7888647962E7}"/>
                  </a:ext>
                </a:extLst>
              </p:cNvPr>
              <p:cNvSpPr>
                <a:spLocks noChangeArrowheads="1"/>
              </p:cNvSpPr>
              <p:nvPr/>
            </p:nvSpPr>
            <p:spPr bwMode="auto">
              <a:xfrm>
                <a:off x="2016" y="3792"/>
                <a:ext cx="2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a:spcBef>
                    <a:spcPct val="50000"/>
                  </a:spcBef>
                  <a:buClrTx/>
                  <a:buSzTx/>
                  <a:buFontTx/>
                  <a:buNone/>
                </a:pPr>
                <a:r>
                  <a:rPr lang="en-US" altLang="en-US" sz="2000" b="1">
                    <a:solidFill>
                      <a:srgbClr val="3333FF"/>
                    </a:solidFill>
                    <a:latin typeface="Univers Condensed" panose="020B0506020202050204" pitchFamily="34" charset="0"/>
                  </a:rPr>
                  <a:t>EVIDENCE OF PRACTICE</a:t>
                </a:r>
              </a:p>
            </p:txBody>
          </p:sp>
        </p:grpSp>
        <p:grpSp>
          <p:nvGrpSpPr>
            <p:cNvPr id="53300" name="Group 6">
              <a:extLst>
                <a:ext uri="{FF2B5EF4-FFF2-40B4-BE49-F238E27FC236}">
                  <a16:creationId xmlns:a16="http://schemas.microsoft.com/office/drawing/2014/main" id="{06C44DC9-63CB-4C22-8A60-5A3535483FCD}"/>
                </a:ext>
              </a:extLst>
            </p:cNvPr>
            <p:cNvGrpSpPr>
              <a:grpSpLocks/>
            </p:cNvGrpSpPr>
            <p:nvPr/>
          </p:nvGrpSpPr>
          <p:grpSpPr bwMode="auto">
            <a:xfrm>
              <a:off x="3505200" y="4800601"/>
              <a:ext cx="2667000" cy="854075"/>
              <a:chOff x="2208" y="3024"/>
              <a:chExt cx="1680" cy="538"/>
            </a:xfrm>
          </p:grpSpPr>
          <p:pic>
            <p:nvPicPr>
              <p:cNvPr id="53301" name="Picture 7">
                <a:extLst>
                  <a:ext uri="{FF2B5EF4-FFF2-40B4-BE49-F238E27FC236}">
                    <a16:creationId xmlns:a16="http://schemas.microsoft.com/office/drawing/2014/main" id="{268996FB-34F8-414C-87BF-C0E51BF8167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 y="3024"/>
                <a:ext cx="1668"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02" name="Rectangle 8">
                <a:extLst>
                  <a:ext uri="{FF2B5EF4-FFF2-40B4-BE49-F238E27FC236}">
                    <a16:creationId xmlns:a16="http://schemas.microsoft.com/office/drawing/2014/main" id="{ADB2E372-30F7-420D-AD65-01F2302D129F}"/>
                  </a:ext>
                </a:extLst>
              </p:cNvPr>
              <p:cNvSpPr>
                <a:spLocks noChangeArrowheads="1"/>
              </p:cNvSpPr>
              <p:nvPr/>
            </p:nvSpPr>
            <p:spPr bwMode="auto">
              <a:xfrm>
                <a:off x="2256" y="3264"/>
                <a:ext cx="16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a:spcBef>
                    <a:spcPct val="50000"/>
                  </a:spcBef>
                  <a:buClrTx/>
                  <a:buSzTx/>
                  <a:buFontTx/>
                  <a:buNone/>
                </a:pPr>
                <a:r>
                  <a:rPr lang="en-US" altLang="en-US" sz="1800" b="1">
                    <a:solidFill>
                      <a:srgbClr val="3333FF"/>
                    </a:solidFill>
                    <a:latin typeface="Univers Condensed" panose="020B0506020202050204" pitchFamily="34" charset="0"/>
                  </a:rPr>
                  <a:t>DOCUMENTATION</a:t>
                </a:r>
              </a:p>
            </p:txBody>
          </p:sp>
        </p:grpSp>
      </p:grpSp>
      <p:sp>
        <p:nvSpPr>
          <p:cNvPr id="55" name="Rectangle 54">
            <a:extLst>
              <a:ext uri="{FF2B5EF4-FFF2-40B4-BE49-F238E27FC236}">
                <a16:creationId xmlns:a16="http://schemas.microsoft.com/office/drawing/2014/main" id="{30ADB7CD-3BE1-49BF-8789-724785F92B12}"/>
              </a:ext>
            </a:extLst>
          </p:cNvPr>
          <p:cNvSpPr/>
          <p:nvPr/>
        </p:nvSpPr>
        <p:spPr>
          <a:xfrm>
            <a:off x="4800600" y="6400800"/>
            <a:ext cx="76200" cy="152400"/>
          </a:xfrm>
          <a:prstGeom prst="rect">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700"/>
              </a:spcBef>
              <a:buClr>
                <a:schemeClr val="accent2"/>
              </a:buClr>
              <a:buSzPct val="85000"/>
              <a:buFont typeface="Wingdings 2" pitchFamily="18" charset="2"/>
              <a:buChar char=""/>
              <a:defRPr sz="2800">
                <a:solidFill>
                  <a:schemeClr val="tx1"/>
                </a:solidFill>
                <a:latin typeface="Constantia" pitchFamily="18" charset="0"/>
              </a:defRPr>
            </a:lvl1pPr>
            <a:lvl2pPr marL="742950" indent="-285750">
              <a:spcBef>
                <a:spcPts val="600"/>
              </a:spcBef>
              <a:buClr>
                <a:schemeClr val="accent1"/>
              </a:buClr>
              <a:buSzPct val="85000"/>
              <a:buFont typeface="Wingdings 2" pitchFamily="18" charset="2"/>
              <a:buChar char=""/>
              <a:defRPr sz="2500">
                <a:solidFill>
                  <a:schemeClr val="tx1"/>
                </a:solidFill>
                <a:latin typeface="Constantia" pitchFamily="18" charset="0"/>
              </a:defRPr>
            </a:lvl2pPr>
            <a:lvl3pPr marL="1143000" indent="-228600">
              <a:spcBef>
                <a:spcPts val="500"/>
              </a:spcBef>
              <a:buClr>
                <a:srgbClr val="9BBB59"/>
              </a:buClr>
              <a:buSzPct val="85000"/>
              <a:buFont typeface="Wingdings 2" pitchFamily="18" charset="2"/>
              <a:buChar char=""/>
              <a:defRPr sz="2200">
                <a:solidFill>
                  <a:schemeClr val="tx1"/>
                </a:solidFill>
                <a:latin typeface="Constantia" pitchFamily="18" charset="0"/>
              </a:defRPr>
            </a:lvl3pPr>
            <a:lvl4pPr marL="1600200" indent="-228600">
              <a:spcBef>
                <a:spcPts val="400"/>
              </a:spcBef>
              <a:buClr>
                <a:srgbClr val="8064A2"/>
              </a:buClr>
              <a:buFont typeface="Wingdings" pitchFamily="2" charset="2"/>
              <a:buChar char="§"/>
              <a:defRPr sz="2000">
                <a:solidFill>
                  <a:schemeClr val="tx1"/>
                </a:solidFill>
                <a:latin typeface="Constantia" pitchFamily="18" charset="0"/>
              </a:defRPr>
            </a:lvl4pPr>
            <a:lvl5pPr marL="2057400" indent="-228600">
              <a:spcBef>
                <a:spcPct val="20000"/>
              </a:spcBef>
              <a:buClr>
                <a:srgbClr val="4BACC6"/>
              </a:buClr>
              <a:buFont typeface="Wingdings" pitchFamily="2" charset="2"/>
              <a:buChar char="§"/>
              <a:defRPr sz="16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9pPr>
          </a:lstStyle>
          <a:p>
            <a:pPr algn="ctr" eaLnBrk="1" hangingPunct="1">
              <a:spcBef>
                <a:spcPct val="0"/>
              </a:spcBef>
              <a:buClrTx/>
              <a:buSzTx/>
              <a:buFontTx/>
              <a:buNone/>
              <a:defRPr/>
            </a:pPr>
            <a:endParaRPr lang="en-US" altLang="en-US" sz="1800">
              <a:solidFill>
                <a:srgbClr val="FFFFFF"/>
              </a:solidFill>
            </a:endParaRPr>
          </a:p>
        </p:txBody>
      </p:sp>
      <p:grpSp>
        <p:nvGrpSpPr>
          <p:cNvPr id="5" name="Group 9">
            <a:extLst>
              <a:ext uri="{FF2B5EF4-FFF2-40B4-BE49-F238E27FC236}">
                <a16:creationId xmlns:a16="http://schemas.microsoft.com/office/drawing/2014/main" id="{3A053B73-B359-4DA2-BC8E-3DE4B6EB0F26}"/>
              </a:ext>
            </a:extLst>
          </p:cNvPr>
          <p:cNvGrpSpPr>
            <a:grpSpLocks/>
          </p:cNvGrpSpPr>
          <p:nvPr/>
        </p:nvGrpSpPr>
        <p:grpSpPr bwMode="auto">
          <a:xfrm>
            <a:off x="3276600" y="3894138"/>
            <a:ext cx="1758950" cy="1192212"/>
            <a:chOff x="2064" y="2453"/>
            <a:chExt cx="1108" cy="751"/>
          </a:xfrm>
        </p:grpSpPr>
        <p:pic>
          <p:nvPicPr>
            <p:cNvPr id="53297" name="Picture 10">
              <a:extLst>
                <a:ext uri="{FF2B5EF4-FFF2-40B4-BE49-F238E27FC236}">
                  <a16:creationId xmlns:a16="http://schemas.microsoft.com/office/drawing/2014/main" id="{B1B43FDA-27FC-442B-8869-4E7879587C6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2453"/>
              <a:ext cx="1108"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98" name="Rectangle 11">
              <a:extLst>
                <a:ext uri="{FF2B5EF4-FFF2-40B4-BE49-F238E27FC236}">
                  <a16:creationId xmlns:a16="http://schemas.microsoft.com/office/drawing/2014/main" id="{E3004BA3-CABE-4CEB-ACAE-30124A02A190}"/>
                </a:ext>
              </a:extLst>
            </p:cNvPr>
            <p:cNvSpPr>
              <a:spLocks noChangeArrowheads="1"/>
            </p:cNvSpPr>
            <p:nvPr/>
          </p:nvSpPr>
          <p:spPr bwMode="auto">
            <a:xfrm>
              <a:off x="2064" y="2726"/>
              <a:ext cx="33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spcBef>
                  <a:spcPct val="50000"/>
                </a:spcBef>
                <a:buClrTx/>
                <a:buSzTx/>
                <a:buFontTx/>
                <a:buNone/>
              </a:pPr>
              <a:r>
                <a:rPr lang="en-US" altLang="en-US" sz="4000" b="1">
                  <a:solidFill>
                    <a:srgbClr val="FF0000"/>
                  </a:solidFill>
                  <a:latin typeface="Univers Condensed" panose="020B0604020202020204" pitchFamily="34" charset="0"/>
                </a:rPr>
                <a:t>S</a:t>
              </a:r>
            </a:p>
          </p:txBody>
        </p:sp>
      </p:grpSp>
      <p:grpSp>
        <p:nvGrpSpPr>
          <p:cNvPr id="6" name="Group 12">
            <a:extLst>
              <a:ext uri="{FF2B5EF4-FFF2-40B4-BE49-F238E27FC236}">
                <a16:creationId xmlns:a16="http://schemas.microsoft.com/office/drawing/2014/main" id="{0DFE350C-7CA3-40D7-A317-D13DF9415EA8}"/>
              </a:ext>
            </a:extLst>
          </p:cNvPr>
          <p:cNvGrpSpPr>
            <a:grpSpLocks/>
          </p:cNvGrpSpPr>
          <p:nvPr/>
        </p:nvGrpSpPr>
        <p:grpSpPr bwMode="auto">
          <a:xfrm>
            <a:off x="4533900" y="3878263"/>
            <a:ext cx="661988" cy="1192212"/>
            <a:chOff x="3043" y="2443"/>
            <a:chExt cx="372" cy="751"/>
          </a:xfrm>
        </p:grpSpPr>
        <p:pic>
          <p:nvPicPr>
            <p:cNvPr id="53295" name="Picture 13">
              <a:extLst>
                <a:ext uri="{FF2B5EF4-FFF2-40B4-BE49-F238E27FC236}">
                  <a16:creationId xmlns:a16="http://schemas.microsoft.com/office/drawing/2014/main" id="{4A811259-0110-444C-9A06-7E8C3247ACE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 y="2443"/>
              <a:ext cx="372"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96" name="Rectangle 14">
              <a:extLst>
                <a:ext uri="{FF2B5EF4-FFF2-40B4-BE49-F238E27FC236}">
                  <a16:creationId xmlns:a16="http://schemas.microsoft.com/office/drawing/2014/main" id="{6B81D451-CCC9-47D5-83B5-D78CABCD52E6}"/>
                </a:ext>
              </a:extLst>
            </p:cNvPr>
            <p:cNvSpPr>
              <a:spLocks noChangeArrowheads="1"/>
            </p:cNvSpPr>
            <p:nvPr/>
          </p:nvSpPr>
          <p:spPr bwMode="auto">
            <a:xfrm>
              <a:off x="3071" y="2716"/>
              <a:ext cx="33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spcBef>
                  <a:spcPct val="50000"/>
                </a:spcBef>
                <a:buClrTx/>
                <a:buSzTx/>
                <a:buFontTx/>
                <a:buNone/>
              </a:pPr>
              <a:r>
                <a:rPr lang="en-US" altLang="en-US" sz="4000" b="1">
                  <a:solidFill>
                    <a:srgbClr val="FF0000"/>
                  </a:solidFill>
                  <a:latin typeface="Univers Condensed" panose="020B0604020202020204" pitchFamily="34" charset="0"/>
                </a:rPr>
                <a:t>P</a:t>
              </a:r>
            </a:p>
          </p:txBody>
        </p:sp>
      </p:grpSp>
      <p:grpSp>
        <p:nvGrpSpPr>
          <p:cNvPr id="7" name="Group 15">
            <a:extLst>
              <a:ext uri="{FF2B5EF4-FFF2-40B4-BE49-F238E27FC236}">
                <a16:creationId xmlns:a16="http://schemas.microsoft.com/office/drawing/2014/main" id="{5557B83D-BC37-41C9-BDB1-C73B1416DA14}"/>
              </a:ext>
            </a:extLst>
          </p:cNvPr>
          <p:cNvGrpSpPr>
            <a:grpSpLocks/>
          </p:cNvGrpSpPr>
          <p:nvPr/>
        </p:nvGrpSpPr>
        <p:grpSpPr bwMode="auto">
          <a:xfrm>
            <a:off x="4953000" y="3886200"/>
            <a:ext cx="1295400" cy="1198563"/>
            <a:chOff x="3168" y="2448"/>
            <a:chExt cx="743" cy="755"/>
          </a:xfrm>
        </p:grpSpPr>
        <p:pic>
          <p:nvPicPr>
            <p:cNvPr id="53293" name="Picture 16">
              <a:extLst>
                <a:ext uri="{FF2B5EF4-FFF2-40B4-BE49-F238E27FC236}">
                  <a16:creationId xmlns:a16="http://schemas.microsoft.com/office/drawing/2014/main" id="{30DF51A5-7319-4ADD-B4AB-E10E501CC3B0}"/>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8" y="2448"/>
              <a:ext cx="743" cy="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94" name="Rectangle 17">
              <a:extLst>
                <a:ext uri="{FF2B5EF4-FFF2-40B4-BE49-F238E27FC236}">
                  <a16:creationId xmlns:a16="http://schemas.microsoft.com/office/drawing/2014/main" id="{03B87F9D-7596-499E-9F2B-2DBA8EB84C52}"/>
                </a:ext>
              </a:extLst>
            </p:cNvPr>
            <p:cNvSpPr>
              <a:spLocks noChangeArrowheads="1"/>
            </p:cNvSpPr>
            <p:nvPr/>
          </p:nvSpPr>
          <p:spPr bwMode="auto">
            <a:xfrm>
              <a:off x="3579" y="2726"/>
              <a:ext cx="28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spcBef>
                  <a:spcPct val="50000"/>
                </a:spcBef>
                <a:buClrTx/>
                <a:buSzTx/>
                <a:buFontTx/>
                <a:buNone/>
              </a:pPr>
              <a:r>
                <a:rPr lang="en-US" altLang="en-US" sz="4000" b="1">
                  <a:solidFill>
                    <a:srgbClr val="FF0000"/>
                  </a:solidFill>
                  <a:latin typeface="Univers Condensed" panose="020B0604020202020204" pitchFamily="34" charset="0"/>
                </a:rPr>
                <a:t>O </a:t>
              </a:r>
            </a:p>
          </p:txBody>
        </p:sp>
      </p:grpSp>
      <p:sp>
        <p:nvSpPr>
          <p:cNvPr id="14350" name="AutoShape 31">
            <a:extLst>
              <a:ext uri="{FF2B5EF4-FFF2-40B4-BE49-F238E27FC236}">
                <a16:creationId xmlns:a16="http://schemas.microsoft.com/office/drawing/2014/main" id="{F04B896D-87C9-4341-98E4-6958AF2E717F}"/>
              </a:ext>
            </a:extLst>
          </p:cNvPr>
          <p:cNvSpPr>
            <a:spLocks noChangeArrowheads="1"/>
          </p:cNvSpPr>
          <p:nvPr/>
        </p:nvSpPr>
        <p:spPr bwMode="auto">
          <a:xfrm>
            <a:off x="5105400" y="4497388"/>
            <a:ext cx="606425" cy="301625"/>
          </a:xfrm>
          <a:prstGeom prst="rightArrow">
            <a:avLst>
              <a:gd name="adj1" fmla="val 50000"/>
              <a:gd name="adj2" fmla="val 50338"/>
            </a:avLst>
          </a:prstGeom>
          <a:solidFill>
            <a:schemeClr val="accent1"/>
          </a:solidFill>
          <a:ln w="12699">
            <a:solidFill>
              <a:schemeClr val="tx1"/>
            </a:solidFill>
            <a:miter lim="800000"/>
            <a:headEnd/>
            <a:tailEnd/>
          </a:ln>
        </p:spPr>
        <p:txBody>
          <a:bodyPr wrap="none" anchor="ct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Calibri" panose="020F0502020204030204" pitchFamily="34" charset="0"/>
            </a:endParaRPr>
          </a:p>
        </p:txBody>
      </p:sp>
      <p:pic>
        <p:nvPicPr>
          <p:cNvPr id="14355" name="Picture 36">
            <a:extLst>
              <a:ext uri="{FF2B5EF4-FFF2-40B4-BE49-F238E27FC236}">
                <a16:creationId xmlns:a16="http://schemas.microsoft.com/office/drawing/2014/main" id="{C7FF4224-38DB-432B-86F7-0E05BECE2386}"/>
              </a:ext>
            </a:extLst>
          </p:cNvPr>
          <p:cNvPicPr>
            <a:picLocks noChangeArrowheads="1"/>
          </p:cNvPicPr>
          <p:nvPr/>
        </p:nvPicPr>
        <p:blipFill>
          <a:blip r:embed="rId8"/>
          <a:srcRect/>
          <a:stretch>
            <a:fillRect/>
          </a:stretch>
        </p:blipFill>
        <p:spPr bwMode="auto">
          <a:xfrm>
            <a:off x="527050" y="1898650"/>
            <a:ext cx="368300" cy="4330700"/>
          </a:xfrm>
          <a:prstGeom prst="rect">
            <a:avLst/>
          </a:prstGeom>
          <a:solidFill>
            <a:schemeClr val="accent2">
              <a:lumMod val="75000"/>
            </a:schemeClr>
          </a:solidFill>
          <a:ln w="9525">
            <a:noFill/>
            <a:miter lim="800000"/>
            <a:headEnd/>
            <a:tailEnd/>
          </a:ln>
        </p:spPr>
      </p:pic>
      <p:grpSp>
        <p:nvGrpSpPr>
          <p:cNvPr id="53258" name="Group 40">
            <a:extLst>
              <a:ext uri="{FF2B5EF4-FFF2-40B4-BE49-F238E27FC236}">
                <a16:creationId xmlns:a16="http://schemas.microsoft.com/office/drawing/2014/main" id="{ED0727AE-6CB4-4759-A493-FBD3591DBECE}"/>
              </a:ext>
            </a:extLst>
          </p:cNvPr>
          <p:cNvGrpSpPr>
            <a:grpSpLocks/>
          </p:cNvGrpSpPr>
          <p:nvPr/>
        </p:nvGrpSpPr>
        <p:grpSpPr bwMode="auto">
          <a:xfrm>
            <a:off x="3535363" y="1371600"/>
            <a:ext cx="2994025" cy="774700"/>
            <a:chOff x="2227" y="864"/>
            <a:chExt cx="1886" cy="488"/>
          </a:xfrm>
        </p:grpSpPr>
        <p:pic>
          <p:nvPicPr>
            <p:cNvPr id="53291" name="Picture 41">
              <a:extLst>
                <a:ext uri="{FF2B5EF4-FFF2-40B4-BE49-F238E27FC236}">
                  <a16:creationId xmlns:a16="http://schemas.microsoft.com/office/drawing/2014/main" id="{706C6322-664E-499A-B9C4-3013C2023122}"/>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7" y="864"/>
              <a:ext cx="1886"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92" name="Rectangle 42">
              <a:extLst>
                <a:ext uri="{FF2B5EF4-FFF2-40B4-BE49-F238E27FC236}">
                  <a16:creationId xmlns:a16="http://schemas.microsoft.com/office/drawing/2014/main" id="{9D2AE4A3-CCA3-435E-B9B2-6A16F95A98C9}"/>
                </a:ext>
              </a:extLst>
            </p:cNvPr>
            <p:cNvSpPr>
              <a:spLocks noChangeArrowheads="1"/>
            </p:cNvSpPr>
            <p:nvPr/>
          </p:nvSpPr>
          <p:spPr bwMode="auto">
            <a:xfrm>
              <a:off x="2507" y="953"/>
              <a:ext cx="132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a:lnSpc>
                  <a:spcPct val="90000"/>
                </a:lnSpc>
                <a:spcBef>
                  <a:spcPct val="50000"/>
                </a:spcBef>
                <a:buClrTx/>
                <a:buSzTx/>
                <a:buFontTx/>
                <a:buNone/>
              </a:pPr>
              <a:r>
                <a:rPr lang="en-US" altLang="en-US" sz="1800" b="1">
                  <a:solidFill>
                    <a:srgbClr val="6600FF"/>
                  </a:solidFill>
                  <a:latin typeface="Univers Condensed" panose="020B0604020202020204" pitchFamily="34" charset="0"/>
                </a:rPr>
                <a:t>QUALITY  OF  CARE</a:t>
              </a:r>
            </a:p>
          </p:txBody>
        </p:sp>
      </p:grpSp>
      <p:grpSp>
        <p:nvGrpSpPr>
          <p:cNvPr id="9" name="Group 43">
            <a:extLst>
              <a:ext uri="{FF2B5EF4-FFF2-40B4-BE49-F238E27FC236}">
                <a16:creationId xmlns:a16="http://schemas.microsoft.com/office/drawing/2014/main" id="{F3121839-23CD-4CF7-A79F-8325672F76A9}"/>
              </a:ext>
            </a:extLst>
          </p:cNvPr>
          <p:cNvGrpSpPr>
            <a:grpSpLocks/>
          </p:cNvGrpSpPr>
          <p:nvPr/>
        </p:nvGrpSpPr>
        <p:grpSpPr bwMode="auto">
          <a:xfrm>
            <a:off x="3535363" y="182563"/>
            <a:ext cx="3070225" cy="1189037"/>
            <a:chOff x="2227" y="115"/>
            <a:chExt cx="1934" cy="749"/>
          </a:xfrm>
        </p:grpSpPr>
        <p:pic>
          <p:nvPicPr>
            <p:cNvPr id="53289" name="Picture 44">
              <a:extLst>
                <a:ext uri="{FF2B5EF4-FFF2-40B4-BE49-F238E27FC236}">
                  <a16:creationId xmlns:a16="http://schemas.microsoft.com/office/drawing/2014/main" id="{5CB8A316-5E30-4090-8406-AE5A295A2FAC}"/>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7" y="115"/>
              <a:ext cx="1934"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90" name="Rectangle 45">
              <a:extLst>
                <a:ext uri="{FF2B5EF4-FFF2-40B4-BE49-F238E27FC236}">
                  <a16:creationId xmlns:a16="http://schemas.microsoft.com/office/drawing/2014/main" id="{FAA86762-869D-4CA5-8855-8FE295F8DAAC}"/>
                </a:ext>
              </a:extLst>
            </p:cNvPr>
            <p:cNvSpPr>
              <a:spLocks noChangeArrowheads="1"/>
            </p:cNvSpPr>
            <p:nvPr/>
          </p:nvSpPr>
          <p:spPr bwMode="auto">
            <a:xfrm>
              <a:off x="2256" y="144"/>
              <a:ext cx="187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a:lnSpc>
                  <a:spcPct val="80000"/>
                </a:lnSpc>
                <a:spcBef>
                  <a:spcPct val="50000"/>
                </a:spcBef>
                <a:buClrTx/>
                <a:buSzTx/>
                <a:buFontTx/>
                <a:buNone/>
              </a:pPr>
              <a:r>
                <a:rPr lang="en-US" altLang="en-US" sz="1400" b="1">
                  <a:solidFill>
                    <a:srgbClr val="6600FF"/>
                  </a:solidFill>
                  <a:latin typeface="Univers Condensed" panose="020B0604020202020204" pitchFamily="34" charset="0"/>
                </a:rPr>
                <a:t>RESOURCES</a:t>
              </a:r>
            </a:p>
            <a:p>
              <a:pPr algn="ctr">
                <a:lnSpc>
                  <a:spcPct val="80000"/>
                </a:lnSpc>
                <a:spcBef>
                  <a:spcPct val="50000"/>
                </a:spcBef>
                <a:buClrTx/>
                <a:buSzTx/>
                <a:buFontTx/>
                <a:buNone/>
              </a:pPr>
              <a:r>
                <a:rPr lang="en-US" altLang="en-US" sz="1400" b="1">
                  <a:solidFill>
                    <a:srgbClr val="6600FF"/>
                  </a:solidFill>
                  <a:latin typeface="Univers Condensed" panose="020B0604020202020204" pitchFamily="34" charset="0"/>
                </a:rPr>
                <a:t>CODE  OF CONDUCT /  ETHICS</a:t>
              </a:r>
            </a:p>
            <a:p>
              <a:pPr algn="ctr">
                <a:lnSpc>
                  <a:spcPct val="80000"/>
                </a:lnSpc>
                <a:spcBef>
                  <a:spcPct val="50000"/>
                </a:spcBef>
                <a:buClrTx/>
                <a:buSzTx/>
                <a:buFontTx/>
                <a:buNone/>
              </a:pPr>
              <a:r>
                <a:rPr lang="en-US" altLang="en-US" sz="1400" b="1">
                  <a:solidFill>
                    <a:srgbClr val="6600FF"/>
                  </a:solidFill>
                  <a:latin typeface="Univers Condensed" panose="020B0604020202020204" pitchFamily="34" charset="0"/>
                </a:rPr>
                <a:t>EVIDENCE  BASED  MEDICINE</a:t>
              </a:r>
            </a:p>
            <a:p>
              <a:pPr algn="ctr">
                <a:lnSpc>
                  <a:spcPct val="80000"/>
                </a:lnSpc>
                <a:spcBef>
                  <a:spcPct val="50000"/>
                </a:spcBef>
                <a:buClrTx/>
                <a:buSzTx/>
                <a:buFontTx/>
                <a:buNone/>
              </a:pPr>
              <a:r>
                <a:rPr lang="en-US" altLang="en-US" sz="1400" b="1">
                  <a:solidFill>
                    <a:srgbClr val="6600FF"/>
                  </a:solidFill>
                  <a:latin typeface="Univers Condensed" panose="020B0604020202020204" pitchFamily="34" charset="0"/>
                </a:rPr>
                <a:t>CUSTOMER  SATISFACTION</a:t>
              </a:r>
            </a:p>
          </p:txBody>
        </p:sp>
      </p:grpSp>
      <p:grpSp>
        <p:nvGrpSpPr>
          <p:cNvPr id="10" name="Group 58">
            <a:extLst>
              <a:ext uri="{FF2B5EF4-FFF2-40B4-BE49-F238E27FC236}">
                <a16:creationId xmlns:a16="http://schemas.microsoft.com/office/drawing/2014/main" id="{62DBF090-7835-45C3-A8D0-76AF549DA3E3}"/>
              </a:ext>
            </a:extLst>
          </p:cNvPr>
          <p:cNvGrpSpPr>
            <a:grpSpLocks/>
          </p:cNvGrpSpPr>
          <p:nvPr/>
        </p:nvGrpSpPr>
        <p:grpSpPr bwMode="auto">
          <a:xfrm>
            <a:off x="0" y="685800"/>
            <a:ext cx="3429000" cy="1054100"/>
            <a:chOff x="0" y="685800"/>
            <a:chExt cx="3429000" cy="1054100"/>
          </a:xfrm>
        </p:grpSpPr>
        <p:grpSp>
          <p:nvGrpSpPr>
            <p:cNvPr id="53285" name="Group 37">
              <a:extLst>
                <a:ext uri="{FF2B5EF4-FFF2-40B4-BE49-F238E27FC236}">
                  <a16:creationId xmlns:a16="http://schemas.microsoft.com/office/drawing/2014/main" id="{7E51674C-1757-491E-A5D8-7AA92CE8E4AA}"/>
                </a:ext>
              </a:extLst>
            </p:cNvPr>
            <p:cNvGrpSpPr>
              <a:grpSpLocks/>
            </p:cNvGrpSpPr>
            <p:nvPr/>
          </p:nvGrpSpPr>
          <p:grpSpPr bwMode="auto">
            <a:xfrm>
              <a:off x="0" y="685800"/>
              <a:ext cx="2971800" cy="1054100"/>
              <a:chOff x="0" y="432"/>
              <a:chExt cx="1779" cy="664"/>
            </a:xfrm>
          </p:grpSpPr>
          <p:pic>
            <p:nvPicPr>
              <p:cNvPr id="53287" name="Picture 38">
                <a:extLst>
                  <a:ext uri="{FF2B5EF4-FFF2-40B4-BE49-F238E27FC236}">
                    <a16:creationId xmlns:a16="http://schemas.microsoft.com/office/drawing/2014/main" id="{9EEAB4ED-93D2-4AFA-9D15-BD3F7BC437BE}"/>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432"/>
                <a:ext cx="1779"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88" name="Rectangle 39">
                <a:extLst>
                  <a:ext uri="{FF2B5EF4-FFF2-40B4-BE49-F238E27FC236}">
                    <a16:creationId xmlns:a16="http://schemas.microsoft.com/office/drawing/2014/main" id="{59A271B7-F273-44F5-9F93-E2DE94CA844C}"/>
                  </a:ext>
                </a:extLst>
              </p:cNvPr>
              <p:cNvSpPr>
                <a:spLocks noChangeArrowheads="1"/>
              </p:cNvSpPr>
              <p:nvPr/>
            </p:nvSpPr>
            <p:spPr bwMode="auto">
              <a:xfrm>
                <a:off x="74" y="504"/>
                <a:ext cx="1636"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a:lnSpc>
                    <a:spcPct val="80000"/>
                  </a:lnSpc>
                  <a:spcBef>
                    <a:spcPct val="50000"/>
                  </a:spcBef>
                  <a:buClrTx/>
                  <a:buSzTx/>
                  <a:buFontTx/>
                  <a:buNone/>
                </a:pPr>
                <a:r>
                  <a:rPr lang="en-US" altLang="en-US" sz="2400" b="1">
                    <a:solidFill>
                      <a:srgbClr val="000099"/>
                    </a:solidFill>
                    <a:latin typeface="Univers Condensed" panose="020B0604020202020204" pitchFamily="34" charset="0"/>
                  </a:rPr>
                  <a:t>ACCREDITATION AWARD</a:t>
                </a:r>
              </a:p>
            </p:txBody>
          </p:sp>
        </p:grpSp>
        <p:sp>
          <p:nvSpPr>
            <p:cNvPr id="53286" name="Line 46">
              <a:extLst>
                <a:ext uri="{FF2B5EF4-FFF2-40B4-BE49-F238E27FC236}">
                  <a16:creationId xmlns:a16="http://schemas.microsoft.com/office/drawing/2014/main" id="{1BBF1145-FEED-42E4-89CD-604899342246}"/>
                </a:ext>
              </a:extLst>
            </p:cNvPr>
            <p:cNvSpPr>
              <a:spLocks noChangeShapeType="1"/>
            </p:cNvSpPr>
            <p:nvPr/>
          </p:nvSpPr>
          <p:spPr bwMode="auto">
            <a:xfrm flipH="1">
              <a:off x="2822575" y="1143000"/>
              <a:ext cx="606425" cy="0"/>
            </a:xfrm>
            <a:prstGeom prst="line">
              <a:avLst/>
            </a:prstGeom>
            <a:noFill/>
            <a:ln w="101599">
              <a:solidFill>
                <a:srgbClr val="FF33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pic>
        <p:nvPicPr>
          <p:cNvPr id="53261" name="Picture 47">
            <a:extLst>
              <a:ext uri="{FF2B5EF4-FFF2-40B4-BE49-F238E27FC236}">
                <a16:creationId xmlns:a16="http://schemas.microsoft.com/office/drawing/2014/main" id="{8C755919-A8A3-44F6-AB15-A1590E6B1B1E}"/>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7188" y="141288"/>
            <a:ext cx="2352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3" name="AutoShape 52">
            <a:extLst>
              <a:ext uri="{FF2B5EF4-FFF2-40B4-BE49-F238E27FC236}">
                <a16:creationId xmlns:a16="http://schemas.microsoft.com/office/drawing/2014/main" id="{DAD4202B-4240-4795-88A1-A3A5188088E3}"/>
              </a:ext>
            </a:extLst>
          </p:cNvPr>
          <p:cNvSpPr>
            <a:spLocks noChangeArrowheads="1"/>
          </p:cNvSpPr>
          <p:nvPr/>
        </p:nvSpPr>
        <p:spPr bwMode="auto">
          <a:xfrm>
            <a:off x="3810000" y="4497388"/>
            <a:ext cx="762000" cy="301625"/>
          </a:xfrm>
          <a:prstGeom prst="rightArrow">
            <a:avLst>
              <a:gd name="adj1" fmla="val 50000"/>
              <a:gd name="adj2" fmla="val 50339"/>
            </a:avLst>
          </a:prstGeom>
          <a:solidFill>
            <a:schemeClr val="accent1"/>
          </a:solidFill>
          <a:ln w="12699">
            <a:solidFill>
              <a:schemeClr val="tx1"/>
            </a:solidFill>
            <a:miter lim="800000"/>
            <a:headEnd/>
            <a:tailEnd/>
          </a:ln>
        </p:spPr>
        <p:txBody>
          <a:bodyPr wrap="none" anchor="ct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Calibri" panose="020F0502020204030204" pitchFamily="34" charset="0"/>
            </a:endParaRPr>
          </a:p>
        </p:txBody>
      </p:sp>
      <p:grpSp>
        <p:nvGrpSpPr>
          <p:cNvPr id="12" name="Group 53">
            <a:extLst>
              <a:ext uri="{FF2B5EF4-FFF2-40B4-BE49-F238E27FC236}">
                <a16:creationId xmlns:a16="http://schemas.microsoft.com/office/drawing/2014/main" id="{5613C08B-1DB4-4D49-AE03-175F7EAA5A9C}"/>
              </a:ext>
            </a:extLst>
          </p:cNvPr>
          <p:cNvGrpSpPr>
            <a:grpSpLocks/>
          </p:cNvGrpSpPr>
          <p:nvPr/>
        </p:nvGrpSpPr>
        <p:grpSpPr bwMode="auto">
          <a:xfrm>
            <a:off x="3276600" y="2133600"/>
            <a:ext cx="3475038" cy="685800"/>
            <a:chOff x="2179" y="1344"/>
            <a:chExt cx="1934" cy="466"/>
          </a:xfrm>
        </p:grpSpPr>
        <p:pic>
          <p:nvPicPr>
            <p:cNvPr id="53283" name="Picture 54">
              <a:extLst>
                <a:ext uri="{FF2B5EF4-FFF2-40B4-BE49-F238E27FC236}">
                  <a16:creationId xmlns:a16="http://schemas.microsoft.com/office/drawing/2014/main" id="{852BB0AA-4CB7-40F9-A4C5-76A88C7F1BF2}"/>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79" y="1344"/>
              <a:ext cx="1934"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84" name="Rectangle 55">
              <a:extLst>
                <a:ext uri="{FF2B5EF4-FFF2-40B4-BE49-F238E27FC236}">
                  <a16:creationId xmlns:a16="http://schemas.microsoft.com/office/drawing/2014/main" id="{5D945893-4E35-4DBF-9CB6-33BAC74AE40E}"/>
                </a:ext>
              </a:extLst>
            </p:cNvPr>
            <p:cNvSpPr>
              <a:spLocks noChangeArrowheads="1"/>
            </p:cNvSpPr>
            <p:nvPr/>
          </p:nvSpPr>
          <p:spPr bwMode="auto">
            <a:xfrm>
              <a:off x="2208" y="1373"/>
              <a:ext cx="1872" cy="36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a:spcBef>
                  <a:spcPct val="50000"/>
                </a:spcBef>
                <a:buClrTx/>
                <a:buSzTx/>
                <a:buFontTx/>
                <a:buNone/>
              </a:pPr>
              <a:r>
                <a:rPr lang="en-US" altLang="en-US" sz="1600" b="1">
                  <a:solidFill>
                    <a:srgbClr val="6600FF"/>
                  </a:solidFill>
                  <a:latin typeface="Univers Condensed" panose="020B0604020202020204" pitchFamily="34" charset="0"/>
                </a:rPr>
                <a:t>MSQH  SERVICE  STANDARDS  ON  PROVIDERS</a:t>
              </a:r>
            </a:p>
          </p:txBody>
        </p:sp>
      </p:grpSp>
      <p:sp>
        <p:nvSpPr>
          <p:cNvPr id="54" name="Bent-Up Arrow 53">
            <a:extLst>
              <a:ext uri="{FF2B5EF4-FFF2-40B4-BE49-F238E27FC236}">
                <a16:creationId xmlns:a16="http://schemas.microsoft.com/office/drawing/2014/main" id="{69670888-DA09-426C-8EC6-4D2B005C4196}"/>
              </a:ext>
            </a:extLst>
          </p:cNvPr>
          <p:cNvSpPr/>
          <p:nvPr/>
        </p:nvSpPr>
        <p:spPr>
          <a:xfrm rot="10800000" flipV="1">
            <a:off x="609600" y="6248400"/>
            <a:ext cx="4267200" cy="381000"/>
          </a:xfrm>
          <a:prstGeom prst="bentUpArrow">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3" name="Group 56">
            <a:extLst>
              <a:ext uri="{FF2B5EF4-FFF2-40B4-BE49-F238E27FC236}">
                <a16:creationId xmlns:a16="http://schemas.microsoft.com/office/drawing/2014/main" id="{EF5D4841-252E-4DB4-B35B-DB76AB8831FF}"/>
              </a:ext>
            </a:extLst>
          </p:cNvPr>
          <p:cNvGrpSpPr>
            <a:grpSpLocks/>
          </p:cNvGrpSpPr>
          <p:nvPr/>
        </p:nvGrpSpPr>
        <p:grpSpPr bwMode="auto">
          <a:xfrm>
            <a:off x="1193800" y="3221038"/>
            <a:ext cx="7462838" cy="946150"/>
            <a:chOff x="1193800" y="3221038"/>
            <a:chExt cx="7462838" cy="946150"/>
          </a:xfrm>
        </p:grpSpPr>
        <p:grpSp>
          <p:nvGrpSpPr>
            <p:cNvPr id="53268" name="Group 18">
              <a:extLst>
                <a:ext uri="{FF2B5EF4-FFF2-40B4-BE49-F238E27FC236}">
                  <a16:creationId xmlns:a16="http://schemas.microsoft.com/office/drawing/2014/main" id="{7A592034-AAB6-47AE-88A2-78722061EFDE}"/>
                </a:ext>
              </a:extLst>
            </p:cNvPr>
            <p:cNvGrpSpPr>
              <a:grpSpLocks/>
            </p:cNvGrpSpPr>
            <p:nvPr/>
          </p:nvGrpSpPr>
          <p:grpSpPr bwMode="auto">
            <a:xfrm>
              <a:off x="1193800" y="3279775"/>
              <a:ext cx="3317875" cy="887413"/>
              <a:chOff x="752" y="2066"/>
              <a:chExt cx="2090" cy="559"/>
            </a:xfrm>
          </p:grpSpPr>
          <p:pic>
            <p:nvPicPr>
              <p:cNvPr id="53281" name="Picture 19">
                <a:extLst>
                  <a:ext uri="{FF2B5EF4-FFF2-40B4-BE49-F238E27FC236}">
                    <a16:creationId xmlns:a16="http://schemas.microsoft.com/office/drawing/2014/main" id="{5B59630F-0151-4F41-A837-12CD6AC81555}"/>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2" y="2066"/>
                <a:ext cx="2090"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82" name="Rectangle 20">
                <a:extLst>
                  <a:ext uri="{FF2B5EF4-FFF2-40B4-BE49-F238E27FC236}">
                    <a16:creationId xmlns:a16="http://schemas.microsoft.com/office/drawing/2014/main" id="{513CF4FA-5F22-459D-AE22-5B8F8AC860E9}"/>
                  </a:ext>
                </a:extLst>
              </p:cNvPr>
              <p:cNvSpPr>
                <a:spLocks noChangeArrowheads="1"/>
              </p:cNvSpPr>
              <p:nvPr/>
            </p:nvSpPr>
            <p:spPr bwMode="auto">
              <a:xfrm>
                <a:off x="769" y="2349"/>
                <a:ext cx="12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a:lnSpc>
                    <a:spcPct val="90000"/>
                  </a:lnSpc>
                  <a:spcBef>
                    <a:spcPct val="50000"/>
                  </a:spcBef>
                  <a:buClrTx/>
                  <a:buSzTx/>
                  <a:buFontTx/>
                  <a:buNone/>
                </a:pPr>
                <a:r>
                  <a:rPr lang="en-US" altLang="en-US" sz="2000" b="1">
                    <a:solidFill>
                      <a:srgbClr val="3333FF"/>
                    </a:solidFill>
                    <a:latin typeface="Univers Condensed" panose="020B0604020202020204" pitchFamily="34" charset="0"/>
                  </a:rPr>
                  <a:t>ORG  &amp; MGMT</a:t>
                </a:r>
              </a:p>
            </p:txBody>
          </p:sp>
        </p:grpSp>
        <p:grpSp>
          <p:nvGrpSpPr>
            <p:cNvPr id="53269" name="Group 21">
              <a:extLst>
                <a:ext uri="{FF2B5EF4-FFF2-40B4-BE49-F238E27FC236}">
                  <a16:creationId xmlns:a16="http://schemas.microsoft.com/office/drawing/2014/main" id="{B75682B6-68D7-4BF7-8585-2F0C3F90AE6D}"/>
                </a:ext>
              </a:extLst>
            </p:cNvPr>
            <p:cNvGrpSpPr>
              <a:grpSpLocks/>
            </p:cNvGrpSpPr>
            <p:nvPr/>
          </p:nvGrpSpPr>
          <p:grpSpPr bwMode="auto">
            <a:xfrm>
              <a:off x="3397250" y="3221038"/>
              <a:ext cx="1519238" cy="925512"/>
              <a:chOff x="2140" y="2029"/>
              <a:chExt cx="957" cy="583"/>
            </a:xfrm>
          </p:grpSpPr>
          <p:pic>
            <p:nvPicPr>
              <p:cNvPr id="53279" name="Picture 22">
                <a:extLst>
                  <a:ext uri="{FF2B5EF4-FFF2-40B4-BE49-F238E27FC236}">
                    <a16:creationId xmlns:a16="http://schemas.microsoft.com/office/drawing/2014/main" id="{1A612FC3-4696-4090-8ADF-341F1A56BD98}"/>
                  </a:ext>
                </a:extLst>
              </p:cNvPr>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40" y="2029"/>
                <a:ext cx="957"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80" name="Rectangle 23">
                <a:extLst>
                  <a:ext uri="{FF2B5EF4-FFF2-40B4-BE49-F238E27FC236}">
                    <a16:creationId xmlns:a16="http://schemas.microsoft.com/office/drawing/2014/main" id="{043A750F-F6C9-4760-8A13-D16C21D7B0C4}"/>
                  </a:ext>
                </a:extLst>
              </p:cNvPr>
              <p:cNvSpPr>
                <a:spLocks noChangeArrowheads="1"/>
              </p:cNvSpPr>
              <p:nvPr/>
            </p:nvSpPr>
            <p:spPr bwMode="auto">
              <a:xfrm>
                <a:off x="2161" y="2313"/>
                <a:ext cx="6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spcBef>
                    <a:spcPct val="50000"/>
                  </a:spcBef>
                  <a:buClrTx/>
                  <a:buSzTx/>
                  <a:buFontTx/>
                  <a:buNone/>
                </a:pPr>
                <a:r>
                  <a:rPr lang="en-US" altLang="en-US" sz="2000" b="1">
                    <a:solidFill>
                      <a:srgbClr val="0000FF"/>
                    </a:solidFill>
                    <a:latin typeface="Univers Condensed" panose="020B0604020202020204" pitchFamily="34" charset="0"/>
                  </a:rPr>
                  <a:t>HRM</a:t>
                </a:r>
              </a:p>
            </p:txBody>
          </p:sp>
        </p:grpSp>
        <p:grpSp>
          <p:nvGrpSpPr>
            <p:cNvPr id="53270" name="Group 25">
              <a:extLst>
                <a:ext uri="{FF2B5EF4-FFF2-40B4-BE49-F238E27FC236}">
                  <a16:creationId xmlns:a16="http://schemas.microsoft.com/office/drawing/2014/main" id="{1E70DEA3-E991-4F0D-B43E-B60A7398543C}"/>
                </a:ext>
              </a:extLst>
            </p:cNvPr>
            <p:cNvGrpSpPr>
              <a:grpSpLocks/>
            </p:cNvGrpSpPr>
            <p:nvPr/>
          </p:nvGrpSpPr>
          <p:grpSpPr bwMode="auto">
            <a:xfrm>
              <a:off x="5784850" y="3227388"/>
              <a:ext cx="2871788" cy="874712"/>
              <a:chOff x="3644" y="2033"/>
              <a:chExt cx="1809" cy="551"/>
            </a:xfrm>
          </p:grpSpPr>
          <p:pic>
            <p:nvPicPr>
              <p:cNvPr id="53277" name="Picture 26">
                <a:extLst>
                  <a:ext uri="{FF2B5EF4-FFF2-40B4-BE49-F238E27FC236}">
                    <a16:creationId xmlns:a16="http://schemas.microsoft.com/office/drawing/2014/main" id="{667B335C-9058-4E47-BE13-DD7DF6C26F96}"/>
                  </a:ext>
                </a:extLst>
              </p:cNvPr>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44" y="2033"/>
                <a:ext cx="1809"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78" name="Rectangle 27">
                <a:extLst>
                  <a:ext uri="{FF2B5EF4-FFF2-40B4-BE49-F238E27FC236}">
                    <a16:creationId xmlns:a16="http://schemas.microsoft.com/office/drawing/2014/main" id="{5447D703-6562-4B27-B685-B2C787C5318D}"/>
                  </a:ext>
                </a:extLst>
              </p:cNvPr>
              <p:cNvSpPr>
                <a:spLocks noChangeArrowheads="1"/>
              </p:cNvSpPr>
              <p:nvPr/>
            </p:nvSpPr>
            <p:spPr bwMode="auto">
              <a:xfrm>
                <a:off x="4658" y="2313"/>
                <a:ext cx="7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a:lnSpc>
                    <a:spcPct val="80000"/>
                  </a:lnSpc>
                  <a:spcBef>
                    <a:spcPct val="50000"/>
                  </a:spcBef>
                  <a:buClrTx/>
                  <a:buSzTx/>
                  <a:buFontTx/>
                  <a:buNone/>
                </a:pPr>
                <a:r>
                  <a:rPr lang="en-US" altLang="en-US" sz="2000" b="1">
                    <a:solidFill>
                      <a:srgbClr val="3333FF"/>
                    </a:solidFill>
                    <a:latin typeface="Univers Condensed" panose="020B0604020202020204" pitchFamily="34" charset="0"/>
                  </a:rPr>
                  <a:t>Q I A</a:t>
                </a:r>
              </a:p>
            </p:txBody>
          </p:sp>
        </p:grpSp>
        <p:grpSp>
          <p:nvGrpSpPr>
            <p:cNvPr id="53271" name="Group 28">
              <a:extLst>
                <a:ext uri="{FF2B5EF4-FFF2-40B4-BE49-F238E27FC236}">
                  <a16:creationId xmlns:a16="http://schemas.microsoft.com/office/drawing/2014/main" id="{51804015-37FA-4915-B093-4CB7912E1301}"/>
                </a:ext>
              </a:extLst>
            </p:cNvPr>
            <p:cNvGrpSpPr>
              <a:grpSpLocks/>
            </p:cNvGrpSpPr>
            <p:nvPr/>
          </p:nvGrpSpPr>
          <p:grpSpPr bwMode="auto">
            <a:xfrm>
              <a:off x="5556250" y="3303588"/>
              <a:ext cx="1597025" cy="823912"/>
              <a:chOff x="3500" y="2081"/>
              <a:chExt cx="1006" cy="519"/>
            </a:xfrm>
          </p:grpSpPr>
          <p:pic>
            <p:nvPicPr>
              <p:cNvPr id="53275" name="Picture 29">
                <a:extLst>
                  <a:ext uri="{FF2B5EF4-FFF2-40B4-BE49-F238E27FC236}">
                    <a16:creationId xmlns:a16="http://schemas.microsoft.com/office/drawing/2014/main" id="{24F448EE-096D-4278-A80B-EB64A4162651}"/>
                  </a:ext>
                </a:extLst>
              </p:cNvPr>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00" y="2081"/>
                <a:ext cx="1006"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76" name="Rectangle 30">
                <a:extLst>
                  <a:ext uri="{FF2B5EF4-FFF2-40B4-BE49-F238E27FC236}">
                    <a16:creationId xmlns:a16="http://schemas.microsoft.com/office/drawing/2014/main" id="{7BC398E5-4731-47C6-9953-FD60AFD8F143}"/>
                  </a:ext>
                </a:extLst>
              </p:cNvPr>
              <p:cNvSpPr>
                <a:spLocks noChangeArrowheads="1"/>
              </p:cNvSpPr>
              <p:nvPr/>
            </p:nvSpPr>
            <p:spPr bwMode="auto">
              <a:xfrm>
                <a:off x="3746" y="2326"/>
                <a:ext cx="7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a:lnSpc>
                    <a:spcPct val="90000"/>
                  </a:lnSpc>
                  <a:spcBef>
                    <a:spcPct val="50000"/>
                  </a:spcBef>
                  <a:buClrTx/>
                  <a:buSzTx/>
                  <a:buFontTx/>
                  <a:buNone/>
                </a:pPr>
                <a:r>
                  <a:rPr lang="en-US" altLang="en-US" sz="2000" b="1">
                    <a:solidFill>
                      <a:srgbClr val="3333FF"/>
                    </a:solidFill>
                    <a:latin typeface="Univers Condensed" panose="020B0604020202020204" pitchFamily="34" charset="0"/>
                  </a:rPr>
                  <a:t>P &amp; P</a:t>
                </a:r>
              </a:p>
            </p:txBody>
          </p:sp>
        </p:grpSp>
        <p:grpSp>
          <p:nvGrpSpPr>
            <p:cNvPr id="53272" name="Group 48">
              <a:extLst>
                <a:ext uri="{FF2B5EF4-FFF2-40B4-BE49-F238E27FC236}">
                  <a16:creationId xmlns:a16="http://schemas.microsoft.com/office/drawing/2014/main" id="{2DE03EBB-5EEA-492F-80DF-6A16E9796607}"/>
                </a:ext>
              </a:extLst>
            </p:cNvPr>
            <p:cNvGrpSpPr>
              <a:grpSpLocks/>
            </p:cNvGrpSpPr>
            <p:nvPr/>
          </p:nvGrpSpPr>
          <p:grpSpPr bwMode="auto">
            <a:xfrm>
              <a:off x="4492625" y="3351213"/>
              <a:ext cx="1374775" cy="781050"/>
              <a:chOff x="2823" y="2111"/>
              <a:chExt cx="866" cy="492"/>
            </a:xfrm>
          </p:grpSpPr>
          <p:pic>
            <p:nvPicPr>
              <p:cNvPr id="53273" name="Picture 49">
                <a:extLst>
                  <a:ext uri="{FF2B5EF4-FFF2-40B4-BE49-F238E27FC236}">
                    <a16:creationId xmlns:a16="http://schemas.microsoft.com/office/drawing/2014/main" id="{2C070046-5D8D-465F-B566-BEACB095F916}"/>
                  </a:ext>
                </a:extLst>
              </p:cNvPr>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23" y="2111"/>
                <a:ext cx="86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74" name="Rectangle 50">
                <a:extLst>
                  <a:ext uri="{FF2B5EF4-FFF2-40B4-BE49-F238E27FC236}">
                    <a16:creationId xmlns:a16="http://schemas.microsoft.com/office/drawing/2014/main" id="{C39453A9-7F21-4C4C-B7FE-3AB1CB7629E7}"/>
                  </a:ext>
                </a:extLst>
              </p:cNvPr>
              <p:cNvSpPr>
                <a:spLocks noChangeArrowheads="1"/>
              </p:cNvSpPr>
              <p:nvPr/>
            </p:nvSpPr>
            <p:spPr bwMode="auto">
              <a:xfrm>
                <a:off x="2834" y="2349"/>
                <a:ext cx="8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a:lnSpc>
                    <a:spcPct val="80000"/>
                  </a:lnSpc>
                  <a:spcBef>
                    <a:spcPct val="50000"/>
                  </a:spcBef>
                  <a:buClrTx/>
                  <a:buSzTx/>
                  <a:buFontTx/>
                  <a:buNone/>
                </a:pPr>
                <a:r>
                  <a:rPr lang="en-US" altLang="en-US" sz="2000" b="1">
                    <a:solidFill>
                      <a:srgbClr val="3333FF"/>
                    </a:solidFill>
                    <a:latin typeface="Univers Condensed" panose="020B0604020202020204" pitchFamily="34" charset="0"/>
                  </a:rPr>
                  <a:t>F &amp; E</a:t>
                </a:r>
              </a:p>
            </p:txBody>
          </p:sp>
        </p:grpSp>
      </p:grpSp>
      <p:sp>
        <p:nvSpPr>
          <p:cNvPr id="3" name="Down Arrow 2">
            <a:extLst>
              <a:ext uri="{FF2B5EF4-FFF2-40B4-BE49-F238E27FC236}">
                <a16:creationId xmlns:a16="http://schemas.microsoft.com/office/drawing/2014/main" id="{761BF2D9-FEEA-47B4-970A-62A27EA0CFF5}"/>
              </a:ext>
            </a:extLst>
          </p:cNvPr>
          <p:cNvSpPr/>
          <p:nvPr/>
        </p:nvSpPr>
        <p:spPr>
          <a:xfrm>
            <a:off x="4267200" y="5654675"/>
            <a:ext cx="1098550" cy="344488"/>
          </a:xfrm>
          <a:prstGeom prst="downArrow">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solidFill>
                <a:srgbClr val="CC00CC"/>
              </a:solidFill>
            </a:endParaRPr>
          </a:p>
        </p:txBody>
      </p:sp>
      <p:pic>
        <p:nvPicPr>
          <p:cNvPr id="57" name="Picture 56">
            <a:extLst>
              <a:ext uri="{FF2B5EF4-FFF2-40B4-BE49-F238E27FC236}">
                <a16:creationId xmlns:a16="http://schemas.microsoft.com/office/drawing/2014/main" id="{5D840D3E-7AD0-4C18-AE4D-5B0438E752A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4355"/>
                                        </p:tgtEl>
                                        <p:attrNameLst>
                                          <p:attrName>style.visibility</p:attrName>
                                        </p:attrNameLst>
                                      </p:cBhvr>
                                      <p:to>
                                        <p:strVal val="visible"/>
                                      </p:to>
                                    </p:set>
                                    <p:animEffect transition="in" filter="wipe(up)">
                                      <p:cBhvr>
                                        <p:cTn id="7" dur="500"/>
                                        <p:tgtEl>
                                          <p:spTgt spid="143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350"/>
                                        </p:tgtEl>
                                        <p:attrNameLst>
                                          <p:attrName>style.visibility</p:attrName>
                                        </p:attrNameLst>
                                      </p:cBhvr>
                                      <p:to>
                                        <p:strVal val="visible"/>
                                      </p:to>
                                    </p:set>
                                    <p:animEffect transition="in" filter="wipe(left)">
                                      <p:cBhvr>
                                        <p:cTn id="21" dur="500"/>
                                        <p:tgtEl>
                                          <p:spTgt spid="1435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363"/>
                                        </p:tgtEl>
                                        <p:attrNameLst>
                                          <p:attrName>style.visibility</p:attrName>
                                        </p:attrNameLst>
                                      </p:cBhvr>
                                      <p:to>
                                        <p:strVal val="visible"/>
                                      </p:to>
                                    </p:set>
                                    <p:animEffect transition="in" filter="wipe(left)">
                                      <p:cBhvr>
                                        <p:cTn id="24" dur="500"/>
                                        <p:tgtEl>
                                          <p:spTgt spid="1436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1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strVal val="#ppt_h"/>
                                          </p:val>
                                        </p:tav>
                                        <p:tav tm="100000">
                                          <p:val>
                                            <p:strVal val="#ppt_h"/>
                                          </p:val>
                                        </p:tav>
                                      </p:tavLst>
                                    </p:anim>
                                  </p:childTnLst>
                                </p:cTn>
                              </p:par>
                            </p:childTnLst>
                          </p:cTn>
                        </p:par>
                        <p:par>
                          <p:cTn id="42" fill="hold" nodeType="afterGroup">
                            <p:stCondLst>
                              <p:cond delay="500"/>
                            </p:stCondLst>
                            <p:childTnLst>
                              <p:par>
                                <p:cTn id="43" presetID="22" presetClass="entr" presetSubtype="1" fill="hold" nodeType="afterEffect">
                                  <p:stCondLst>
                                    <p:cond delay="0"/>
                                  </p:stCondLst>
                                  <p:childTnLst>
                                    <p:set>
                                      <p:cBhvr>
                                        <p:cTn id="44" dur="1" fill="hold">
                                          <p:stCondLst>
                                            <p:cond delay="0"/>
                                          </p:stCondLst>
                                        </p:cTn>
                                        <p:tgtEl>
                                          <p:spTgt spid="14347"/>
                                        </p:tgtEl>
                                        <p:attrNameLst>
                                          <p:attrName>style.visibility</p:attrName>
                                        </p:attrNameLst>
                                      </p:cBhvr>
                                      <p:to>
                                        <p:strVal val="visible"/>
                                      </p:to>
                                    </p:set>
                                    <p:animEffect transition="in" filter="wipe(up)">
                                      <p:cBhvr>
                                        <p:cTn id="45" dur="500"/>
                                        <p:tgtEl>
                                          <p:spTgt spid="1434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500"/>
                                        <p:tgtEl>
                                          <p:spTgt spid="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2"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right)">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P spid="1436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EE202-587E-4145-8720-C59D5D42C337}"/>
              </a:ext>
            </a:extLst>
          </p:cNvPr>
          <p:cNvSpPr>
            <a:spLocks noGrp="1"/>
          </p:cNvSpPr>
          <p:nvPr>
            <p:ph type="title"/>
          </p:nvPr>
        </p:nvSpPr>
        <p:spPr>
          <a:xfrm>
            <a:off x="457200" y="228600"/>
            <a:ext cx="7848600" cy="762000"/>
          </a:xfrm>
          <a:ln>
            <a:miter lim="800000"/>
            <a:headEnd/>
            <a:tailEnd/>
          </a:ln>
          <a:extLst/>
        </p:spPr>
        <p:txBody>
          <a:bodyPr wrap="square" lIns="91440" tIns="45720" rIns="91440" bIns="45720" numCol="1" compatLnSpc="1">
            <a:prstTxWarp prst="textNoShape">
              <a:avLst/>
            </a:prstTxWarp>
          </a:bodyPr>
          <a:lstStyle/>
          <a:p>
            <a:pPr eaLnBrk="1" hangingPunct="1">
              <a:defRPr/>
            </a:pPr>
            <a:r>
              <a:rPr lang="en-GB" altLang="en-US" sz="4000" b="1">
                <a:solidFill>
                  <a:srgbClr val="FFFF00"/>
                </a:solidFill>
                <a:latin typeface="Bell MT" pitchFamily="18" charset="0"/>
              </a:rPr>
              <a:t>National Recognition</a:t>
            </a:r>
            <a:endParaRPr lang="en-US" altLang="en-US" sz="4000" b="1">
              <a:solidFill>
                <a:srgbClr val="FFFF00"/>
              </a:solidFill>
              <a:latin typeface="Bell MT" pitchFamily="18" charset="0"/>
            </a:endParaRPr>
          </a:p>
        </p:txBody>
      </p:sp>
      <p:pic>
        <p:nvPicPr>
          <p:cNvPr id="17411" name="Picture 5">
            <a:extLst>
              <a:ext uri="{FF2B5EF4-FFF2-40B4-BE49-F238E27FC236}">
                <a16:creationId xmlns:a16="http://schemas.microsoft.com/office/drawing/2014/main" id="{B6D60FF0-587E-4533-9F21-D9EDC8301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438400"/>
            <a:ext cx="23749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10">
            <a:extLst>
              <a:ext uri="{FF2B5EF4-FFF2-40B4-BE49-F238E27FC236}">
                <a16:creationId xmlns:a16="http://schemas.microsoft.com/office/drawing/2014/main" id="{6B7799CA-87F3-42E5-A123-2C496BD37C6D}"/>
              </a:ext>
            </a:extLst>
          </p:cNvPr>
          <p:cNvSpPr txBox="1">
            <a:spLocks noChangeArrowheads="1"/>
          </p:cNvSpPr>
          <p:nvPr/>
        </p:nvSpPr>
        <p:spPr bwMode="auto">
          <a:xfrm>
            <a:off x="457200" y="1219200"/>
            <a:ext cx="80010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Constantia" panose="02030602050306030303" pitchFamily="18" charset="0"/>
              </a:rPr>
              <a:t>1. Ministry of Health 2006</a:t>
            </a:r>
          </a:p>
          <a:p>
            <a:pPr eaLnBrk="1" hangingPunct="1"/>
            <a:endParaRPr lang="en-US" altLang="en-US" sz="2800">
              <a:latin typeface="Constantia" panose="02030602050306030303" pitchFamily="18" charset="0"/>
            </a:endParaRPr>
          </a:p>
          <a:p>
            <a:pPr eaLnBrk="1" hangingPunct="1"/>
            <a:endParaRPr lang="en-US" altLang="en-US" sz="2800">
              <a:latin typeface="Constantia" panose="02030602050306030303" pitchFamily="18" charset="0"/>
            </a:endParaRPr>
          </a:p>
          <a:p>
            <a:pPr eaLnBrk="1" hangingPunct="1"/>
            <a:r>
              <a:rPr lang="en-US" altLang="en-US" sz="2800">
                <a:latin typeface="Constantia" panose="02030602050306030303" pitchFamily="18" charset="0"/>
              </a:rPr>
              <a:t>2. Standards Malaysia 2009</a:t>
            </a:r>
          </a:p>
          <a:p>
            <a:pPr eaLnBrk="1" hangingPunct="1">
              <a:buFontTx/>
              <a:buAutoNum type="arabicPeriod" startAt="2"/>
            </a:pPr>
            <a:endParaRPr lang="en-US" altLang="en-US"/>
          </a:p>
        </p:txBody>
      </p:sp>
      <p:pic>
        <p:nvPicPr>
          <p:cNvPr id="17413" name="Picture 7">
            <a:extLst>
              <a:ext uri="{FF2B5EF4-FFF2-40B4-BE49-F238E27FC236}">
                <a16:creationId xmlns:a16="http://schemas.microsoft.com/office/drawing/2014/main" id="{2B4FAB15-EA84-4D6B-964A-2D44E1F7A7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914400"/>
            <a:ext cx="13366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a:extLst>
              <a:ext uri="{FF2B5EF4-FFF2-40B4-BE49-F238E27FC236}">
                <a16:creationId xmlns:a16="http://schemas.microsoft.com/office/drawing/2014/main" id="{AAB7C1B6-3BFE-4B7C-83BC-74FF930D8B57}"/>
              </a:ext>
            </a:extLst>
          </p:cNvPr>
          <p:cNvSpPr txBox="1">
            <a:spLocks/>
          </p:cNvSpPr>
          <p:nvPr/>
        </p:nvSpPr>
        <p:spPr bwMode="auto">
          <a:xfrm>
            <a:off x="533400" y="3200400"/>
            <a:ext cx="7543800" cy="762000"/>
          </a:xfrm>
          <a:prstGeom prst="rect">
            <a:avLst/>
          </a:prstGeom>
          <a:noFill/>
          <a:ln w="9525">
            <a:noFill/>
            <a:miter lim="800000"/>
            <a:headEnd/>
            <a:tailEnd/>
          </a:ln>
        </p:spPr>
        <p:txBody>
          <a:bodyPr lIns="0" rIns="0" bIns="0" anchor="b">
            <a:normAutofit/>
            <a:scene3d>
              <a:camera prst="orthographicFront"/>
              <a:lightRig rig="freezing" dir="t">
                <a:rot lat="0" lon="0" rev="5640000"/>
              </a:lightRig>
            </a:scene3d>
            <a:sp3d prstMaterial="flat">
              <a:contourClr>
                <a:schemeClr val="tx2"/>
              </a:contourClr>
            </a:sp3d>
          </a:bodyPr>
          <a:lstStyle/>
          <a:p>
            <a:pPr eaLnBrk="1" hangingPunct="1">
              <a:defRPr/>
            </a:pPr>
            <a:r>
              <a:rPr lang="en-GB" sz="4000" b="1" dirty="0">
                <a:solidFill>
                  <a:srgbClr val="FFFF00"/>
                </a:solidFill>
                <a:latin typeface="Bell MT" pitchFamily="18" charset="0"/>
                <a:ea typeface="+mj-ea"/>
                <a:cs typeface="+mj-cs"/>
              </a:rPr>
              <a:t>International Recognition</a:t>
            </a:r>
            <a:endParaRPr lang="en-US" sz="4000" b="1" dirty="0">
              <a:solidFill>
                <a:srgbClr val="FFFF00"/>
              </a:solidFill>
              <a:latin typeface="Bell MT" pitchFamily="18" charset="0"/>
              <a:ea typeface="+mj-ea"/>
              <a:cs typeface="+mj-cs"/>
            </a:endParaRPr>
          </a:p>
        </p:txBody>
      </p:sp>
      <p:sp>
        <p:nvSpPr>
          <p:cNvPr id="20" name="TextBox 19">
            <a:extLst>
              <a:ext uri="{FF2B5EF4-FFF2-40B4-BE49-F238E27FC236}">
                <a16:creationId xmlns:a16="http://schemas.microsoft.com/office/drawing/2014/main" id="{D41CAAC0-0E97-43AF-815E-928FDAF33DD3}"/>
              </a:ext>
            </a:extLst>
          </p:cNvPr>
          <p:cNvSpPr txBox="1"/>
          <p:nvPr/>
        </p:nvSpPr>
        <p:spPr>
          <a:xfrm>
            <a:off x="533400" y="4200525"/>
            <a:ext cx="7772400" cy="523875"/>
          </a:xfrm>
          <a:prstGeom prst="rect">
            <a:avLst/>
          </a:prstGeom>
          <a:noFill/>
        </p:spPr>
        <p:txBody>
          <a:bodyPr>
            <a:spAutoFit/>
          </a:bodyPr>
          <a:lstStyle/>
          <a:p>
            <a:pPr marL="342900" indent="-342900" eaLnBrk="1" hangingPunct="1">
              <a:buFontTx/>
              <a:buAutoNum type="arabicPeriod"/>
              <a:defRPr/>
            </a:pPr>
            <a:r>
              <a:rPr lang="en-US" sz="2800" dirty="0" err="1">
                <a:latin typeface="+mn-lt"/>
              </a:rPr>
              <a:t>ISQua</a:t>
            </a:r>
            <a:r>
              <a:rPr lang="en-US" sz="2800" dirty="0">
                <a:latin typeface="+mn-lt"/>
              </a:rPr>
              <a:t> Certification 2016 - 2020</a:t>
            </a:r>
          </a:p>
        </p:txBody>
      </p:sp>
      <p:pic>
        <p:nvPicPr>
          <p:cNvPr id="9" name="Picture 8">
            <a:extLst>
              <a:ext uri="{FF2B5EF4-FFF2-40B4-BE49-F238E27FC236}">
                <a16:creationId xmlns:a16="http://schemas.microsoft.com/office/drawing/2014/main" id="{2EFB4D90-615D-4334-91B5-F52553735E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40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1"/>
                                          </p:val>
                                        </p:tav>
                                        <p:tav tm="100000">
                                          <p:val>
                                            <p:strVal val="#ppt_x"/>
                                          </p:val>
                                        </p:tav>
                                      </p:tavLst>
                                    </p:anim>
                                    <p:anim calcmode="lin" valueType="num">
                                      <p:cBhvr>
                                        <p:cTn id="1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3">
            <a:extLst>
              <a:ext uri="{FF2B5EF4-FFF2-40B4-BE49-F238E27FC236}">
                <a16:creationId xmlns:a16="http://schemas.microsoft.com/office/drawing/2014/main" id="{D28225B6-D051-4D58-849D-CBE6CDF9DBDA}"/>
              </a:ext>
            </a:extLst>
          </p:cNvPr>
          <p:cNvGrpSpPr>
            <a:grpSpLocks/>
          </p:cNvGrpSpPr>
          <p:nvPr/>
        </p:nvGrpSpPr>
        <p:grpSpPr bwMode="auto">
          <a:xfrm>
            <a:off x="939800" y="982663"/>
            <a:ext cx="7759700" cy="5762625"/>
            <a:chOff x="939800" y="334963"/>
            <a:chExt cx="7759700" cy="6410325"/>
          </a:xfrm>
        </p:grpSpPr>
        <p:grpSp>
          <p:nvGrpSpPr>
            <p:cNvPr id="54277" name="Group 4">
              <a:extLst>
                <a:ext uri="{FF2B5EF4-FFF2-40B4-BE49-F238E27FC236}">
                  <a16:creationId xmlns:a16="http://schemas.microsoft.com/office/drawing/2014/main" id="{556C4CEB-06D6-4089-818F-AD544AFF2E62}"/>
                </a:ext>
              </a:extLst>
            </p:cNvPr>
            <p:cNvGrpSpPr>
              <a:grpSpLocks/>
            </p:cNvGrpSpPr>
            <p:nvPr/>
          </p:nvGrpSpPr>
          <p:grpSpPr bwMode="auto">
            <a:xfrm>
              <a:off x="3606800" y="930274"/>
              <a:ext cx="2425700" cy="5211632"/>
              <a:chOff x="2159" y="473"/>
              <a:chExt cx="1528" cy="2921"/>
            </a:xfrm>
          </p:grpSpPr>
          <p:pic>
            <p:nvPicPr>
              <p:cNvPr id="54299" name="Picture 5">
                <a:extLst>
                  <a:ext uri="{FF2B5EF4-FFF2-40B4-BE49-F238E27FC236}">
                    <a16:creationId xmlns:a16="http://schemas.microsoft.com/office/drawing/2014/main" id="{2FC83E02-2645-4729-A810-7E91915760A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 y="473"/>
                <a:ext cx="1528" cy="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00" name="Rectangle 6">
                <a:extLst>
                  <a:ext uri="{FF2B5EF4-FFF2-40B4-BE49-F238E27FC236}">
                    <a16:creationId xmlns:a16="http://schemas.microsoft.com/office/drawing/2014/main" id="{3908568B-A3A9-4207-9820-BFDD4123B536}"/>
                  </a:ext>
                </a:extLst>
              </p:cNvPr>
              <p:cNvSpPr>
                <a:spLocks noChangeArrowheads="1"/>
              </p:cNvSpPr>
              <p:nvPr/>
            </p:nvSpPr>
            <p:spPr bwMode="auto">
              <a:xfrm>
                <a:off x="2627" y="617"/>
                <a:ext cx="458" cy="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endParaRPr lang="en-GB" altLang="en-US" sz="2400">
                  <a:latin typeface="Times New Roman" panose="02020603050405020304" pitchFamily="18" charset="0"/>
                </a:endParaRPr>
              </a:p>
            </p:txBody>
          </p:sp>
        </p:grpSp>
        <p:grpSp>
          <p:nvGrpSpPr>
            <p:cNvPr id="54278" name="Group 7">
              <a:extLst>
                <a:ext uri="{FF2B5EF4-FFF2-40B4-BE49-F238E27FC236}">
                  <a16:creationId xmlns:a16="http://schemas.microsoft.com/office/drawing/2014/main" id="{AD266235-A07F-416B-9005-7AAD3E64689E}"/>
                </a:ext>
              </a:extLst>
            </p:cNvPr>
            <p:cNvGrpSpPr>
              <a:grpSpLocks/>
            </p:cNvGrpSpPr>
            <p:nvPr/>
          </p:nvGrpSpPr>
          <p:grpSpPr bwMode="auto">
            <a:xfrm>
              <a:off x="2540000" y="334963"/>
              <a:ext cx="4635500" cy="811212"/>
              <a:chOff x="1487" y="98"/>
              <a:chExt cx="2920" cy="511"/>
            </a:xfrm>
          </p:grpSpPr>
          <p:pic>
            <p:nvPicPr>
              <p:cNvPr id="54297" name="Picture 8">
                <a:extLst>
                  <a:ext uri="{FF2B5EF4-FFF2-40B4-BE49-F238E27FC236}">
                    <a16:creationId xmlns:a16="http://schemas.microsoft.com/office/drawing/2014/main" id="{01BA399E-AE71-4A5F-839D-3BF1CD02D2C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 y="98"/>
                <a:ext cx="2920"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8" name="Rectangle 9">
                <a:extLst>
                  <a:ext uri="{FF2B5EF4-FFF2-40B4-BE49-F238E27FC236}">
                    <a16:creationId xmlns:a16="http://schemas.microsoft.com/office/drawing/2014/main" id="{03329AAE-23F2-43AD-A3A5-FFFA4D3DCE00}"/>
                  </a:ext>
                </a:extLst>
              </p:cNvPr>
              <p:cNvSpPr>
                <a:spLocks noChangeArrowheads="1"/>
              </p:cNvSpPr>
              <p:nvPr/>
            </p:nvSpPr>
            <p:spPr bwMode="auto">
              <a:xfrm>
                <a:off x="1512" y="225"/>
                <a:ext cx="273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a:spcBef>
                    <a:spcPct val="50000"/>
                  </a:spcBef>
                  <a:buClrTx/>
                  <a:buSzTx/>
                  <a:buFontTx/>
                  <a:buNone/>
                </a:pPr>
                <a:r>
                  <a:rPr lang="en-US" altLang="en-US" b="1">
                    <a:latin typeface="Arial" panose="020B0604020202020204" pitchFamily="34" charset="0"/>
                  </a:rPr>
                  <a:t>VOLUNTARY REQUEST</a:t>
                </a:r>
              </a:p>
            </p:txBody>
          </p:sp>
        </p:grpSp>
        <p:grpSp>
          <p:nvGrpSpPr>
            <p:cNvPr id="54279" name="Group 10">
              <a:extLst>
                <a:ext uri="{FF2B5EF4-FFF2-40B4-BE49-F238E27FC236}">
                  <a16:creationId xmlns:a16="http://schemas.microsoft.com/office/drawing/2014/main" id="{3C428F4A-C4DD-4423-8628-CE7C447294E8}"/>
                </a:ext>
              </a:extLst>
            </p:cNvPr>
            <p:cNvGrpSpPr>
              <a:grpSpLocks/>
            </p:cNvGrpSpPr>
            <p:nvPr/>
          </p:nvGrpSpPr>
          <p:grpSpPr bwMode="auto">
            <a:xfrm>
              <a:off x="1625600" y="1311275"/>
              <a:ext cx="6540500" cy="650875"/>
              <a:chOff x="911" y="713"/>
              <a:chExt cx="4120" cy="410"/>
            </a:xfrm>
          </p:grpSpPr>
          <p:pic>
            <p:nvPicPr>
              <p:cNvPr id="54295" name="Picture 11">
                <a:extLst>
                  <a:ext uri="{FF2B5EF4-FFF2-40B4-BE49-F238E27FC236}">
                    <a16:creationId xmlns:a16="http://schemas.microsoft.com/office/drawing/2014/main" id="{F07FD70D-D02E-4928-B5CA-DF807A04276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 y="713"/>
                <a:ext cx="4120"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6" name="Rectangle 12">
                <a:extLst>
                  <a:ext uri="{FF2B5EF4-FFF2-40B4-BE49-F238E27FC236}">
                    <a16:creationId xmlns:a16="http://schemas.microsoft.com/office/drawing/2014/main" id="{92C1879B-8B9A-4809-B8BB-5E5394D89755}"/>
                  </a:ext>
                </a:extLst>
              </p:cNvPr>
              <p:cNvSpPr>
                <a:spLocks noChangeArrowheads="1"/>
              </p:cNvSpPr>
              <p:nvPr/>
            </p:nvSpPr>
            <p:spPr bwMode="auto">
              <a:xfrm>
                <a:off x="924" y="828"/>
                <a:ext cx="3960"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defRPr/>
                </a:pPr>
                <a:r>
                  <a:rPr lang="en-US" altLang="en-US" sz="2000" b="1" dirty="0">
                    <a:solidFill>
                      <a:schemeClr val="accent5">
                        <a:lumMod val="50000"/>
                      </a:schemeClr>
                    </a:solidFill>
                    <a:latin typeface="Arial" charset="0"/>
                  </a:rPr>
                  <a:t>PREPARATION &amp; STANDARDS INTERPRETATION</a:t>
                </a:r>
              </a:p>
            </p:txBody>
          </p:sp>
        </p:grpSp>
        <p:grpSp>
          <p:nvGrpSpPr>
            <p:cNvPr id="54280" name="Group 13">
              <a:extLst>
                <a:ext uri="{FF2B5EF4-FFF2-40B4-BE49-F238E27FC236}">
                  <a16:creationId xmlns:a16="http://schemas.microsoft.com/office/drawing/2014/main" id="{E1329CBE-B7A4-4DE1-B7E0-48463D69A28A}"/>
                </a:ext>
              </a:extLst>
            </p:cNvPr>
            <p:cNvGrpSpPr>
              <a:grpSpLocks/>
            </p:cNvGrpSpPr>
            <p:nvPr/>
          </p:nvGrpSpPr>
          <p:grpSpPr bwMode="auto">
            <a:xfrm>
              <a:off x="2159000" y="2174875"/>
              <a:ext cx="5168900" cy="650875"/>
              <a:chOff x="1247" y="1145"/>
              <a:chExt cx="3256" cy="410"/>
            </a:xfrm>
          </p:grpSpPr>
          <p:pic>
            <p:nvPicPr>
              <p:cNvPr id="54293" name="Picture 14">
                <a:extLst>
                  <a:ext uri="{FF2B5EF4-FFF2-40B4-BE49-F238E27FC236}">
                    <a16:creationId xmlns:a16="http://schemas.microsoft.com/office/drawing/2014/main" id="{E3789185-F8DF-4D52-AED2-D479DDED6FE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 y="1145"/>
                <a:ext cx="3256"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4" name="Rectangle 15">
                <a:extLst>
                  <a:ext uri="{FF2B5EF4-FFF2-40B4-BE49-F238E27FC236}">
                    <a16:creationId xmlns:a16="http://schemas.microsoft.com/office/drawing/2014/main" id="{92EEF939-0C67-45F2-A76B-B5D23CDD0264}"/>
                  </a:ext>
                </a:extLst>
              </p:cNvPr>
              <p:cNvSpPr>
                <a:spLocks noChangeArrowheads="1"/>
              </p:cNvSpPr>
              <p:nvPr/>
            </p:nvSpPr>
            <p:spPr bwMode="auto">
              <a:xfrm>
                <a:off x="1260" y="1260"/>
                <a:ext cx="3096" cy="281"/>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a:spcBef>
                    <a:spcPct val="50000"/>
                  </a:spcBef>
                  <a:buClrTx/>
                  <a:buSzTx/>
                  <a:buFontTx/>
                  <a:buNone/>
                </a:pPr>
                <a:r>
                  <a:rPr lang="en-US" altLang="en-US" sz="2000" b="1">
                    <a:solidFill>
                      <a:srgbClr val="FFFF00"/>
                    </a:solidFill>
                    <a:latin typeface="Arial" panose="020B0604020202020204" pitchFamily="34" charset="0"/>
                  </a:rPr>
                  <a:t>SELF-EVALUATION BY FACILITY</a:t>
                </a:r>
              </a:p>
            </p:txBody>
          </p:sp>
        </p:grpSp>
        <p:grpSp>
          <p:nvGrpSpPr>
            <p:cNvPr id="54281" name="Group 16">
              <a:extLst>
                <a:ext uri="{FF2B5EF4-FFF2-40B4-BE49-F238E27FC236}">
                  <a16:creationId xmlns:a16="http://schemas.microsoft.com/office/drawing/2014/main" id="{BF83A78E-45B5-4ACC-9ECB-B3AAE90D5DC4}"/>
                </a:ext>
              </a:extLst>
            </p:cNvPr>
            <p:cNvGrpSpPr>
              <a:grpSpLocks/>
            </p:cNvGrpSpPr>
            <p:nvPr/>
          </p:nvGrpSpPr>
          <p:grpSpPr bwMode="auto">
            <a:xfrm>
              <a:off x="939800" y="3881438"/>
              <a:ext cx="7759700" cy="650875"/>
              <a:chOff x="479" y="2057"/>
              <a:chExt cx="4888" cy="410"/>
            </a:xfrm>
          </p:grpSpPr>
          <p:pic>
            <p:nvPicPr>
              <p:cNvPr id="54291" name="Picture 17">
                <a:extLst>
                  <a:ext uri="{FF2B5EF4-FFF2-40B4-BE49-F238E27FC236}">
                    <a16:creationId xmlns:a16="http://schemas.microsoft.com/office/drawing/2014/main" id="{623B5877-140D-4F61-A444-062A0B28F433}"/>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 y="2057"/>
                <a:ext cx="4888"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2" name="Rectangle 18">
                <a:extLst>
                  <a:ext uri="{FF2B5EF4-FFF2-40B4-BE49-F238E27FC236}">
                    <a16:creationId xmlns:a16="http://schemas.microsoft.com/office/drawing/2014/main" id="{819ECA30-C818-4984-B57F-E4579D363BE4}"/>
                  </a:ext>
                </a:extLst>
              </p:cNvPr>
              <p:cNvSpPr>
                <a:spLocks noChangeArrowheads="1"/>
              </p:cNvSpPr>
              <p:nvPr/>
            </p:nvSpPr>
            <p:spPr bwMode="auto">
              <a:xfrm>
                <a:off x="492" y="2172"/>
                <a:ext cx="47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defRPr/>
                </a:pPr>
                <a:r>
                  <a:rPr lang="en-US" altLang="en-US" sz="2000" b="1" dirty="0">
                    <a:solidFill>
                      <a:schemeClr val="accent5">
                        <a:lumMod val="50000"/>
                      </a:schemeClr>
                    </a:solidFill>
                    <a:latin typeface="Arial" charset="0"/>
                  </a:rPr>
                  <a:t>SURVEYORS’IDENTIFICATION/APPOINTMENT/CONSENSUS</a:t>
                </a:r>
                <a:r>
                  <a:rPr lang="en-US" altLang="en-US" sz="2000" b="1" dirty="0">
                    <a:solidFill>
                      <a:srgbClr val="FF0066"/>
                    </a:solidFill>
                    <a:latin typeface="Arial" charset="0"/>
                  </a:rPr>
                  <a:t> </a:t>
                </a:r>
              </a:p>
            </p:txBody>
          </p:sp>
        </p:grpSp>
        <p:grpSp>
          <p:nvGrpSpPr>
            <p:cNvPr id="54282" name="Group 22">
              <a:extLst>
                <a:ext uri="{FF2B5EF4-FFF2-40B4-BE49-F238E27FC236}">
                  <a16:creationId xmlns:a16="http://schemas.microsoft.com/office/drawing/2014/main" id="{06D84821-F243-4FAA-85BC-4796B876B8FA}"/>
                </a:ext>
              </a:extLst>
            </p:cNvPr>
            <p:cNvGrpSpPr>
              <a:grpSpLocks/>
            </p:cNvGrpSpPr>
            <p:nvPr/>
          </p:nvGrpSpPr>
          <p:grpSpPr bwMode="auto">
            <a:xfrm>
              <a:off x="2940050" y="4578354"/>
              <a:ext cx="3917950" cy="833470"/>
              <a:chOff x="1618" y="2977"/>
              <a:chExt cx="2468" cy="759"/>
            </a:xfrm>
          </p:grpSpPr>
          <p:pic>
            <p:nvPicPr>
              <p:cNvPr id="54289" name="Picture 23">
                <a:extLst>
                  <a:ext uri="{FF2B5EF4-FFF2-40B4-BE49-F238E27FC236}">
                    <a16:creationId xmlns:a16="http://schemas.microsoft.com/office/drawing/2014/main" id="{000C29B0-92A4-405D-9938-B7B99266ED7E}"/>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8" y="2977"/>
                <a:ext cx="2468" cy="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0" name="Rectangle 24">
                <a:extLst>
                  <a:ext uri="{FF2B5EF4-FFF2-40B4-BE49-F238E27FC236}">
                    <a16:creationId xmlns:a16="http://schemas.microsoft.com/office/drawing/2014/main" id="{8E9A8EDA-2F31-4E50-A663-D1FD4391E415}"/>
                  </a:ext>
                </a:extLst>
              </p:cNvPr>
              <p:cNvSpPr>
                <a:spLocks noChangeArrowheads="1"/>
              </p:cNvSpPr>
              <p:nvPr/>
            </p:nvSpPr>
            <p:spPr bwMode="auto">
              <a:xfrm>
                <a:off x="1653" y="3120"/>
                <a:ext cx="2293"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defRPr/>
                </a:pPr>
                <a:r>
                  <a:rPr lang="en-US" altLang="en-US" sz="2000" b="1" dirty="0">
                    <a:solidFill>
                      <a:schemeClr val="accent5">
                        <a:lumMod val="50000"/>
                      </a:schemeClr>
                    </a:solidFill>
                    <a:latin typeface="Arial" charset="0"/>
                  </a:rPr>
                  <a:t>PRE-SURVEY ASSESSMENT</a:t>
                </a:r>
              </a:p>
            </p:txBody>
          </p:sp>
        </p:grpSp>
        <p:grpSp>
          <p:nvGrpSpPr>
            <p:cNvPr id="54283" name="Group 25">
              <a:extLst>
                <a:ext uri="{FF2B5EF4-FFF2-40B4-BE49-F238E27FC236}">
                  <a16:creationId xmlns:a16="http://schemas.microsoft.com/office/drawing/2014/main" id="{E2AC0754-D612-468C-9208-89261B450B46}"/>
                </a:ext>
              </a:extLst>
            </p:cNvPr>
            <p:cNvGrpSpPr>
              <a:grpSpLocks/>
            </p:cNvGrpSpPr>
            <p:nvPr/>
          </p:nvGrpSpPr>
          <p:grpSpPr bwMode="auto">
            <a:xfrm>
              <a:off x="3492500" y="5718176"/>
              <a:ext cx="2654300" cy="1027112"/>
              <a:chOff x="2111" y="3545"/>
              <a:chExt cx="1672" cy="507"/>
            </a:xfrm>
          </p:grpSpPr>
          <p:pic>
            <p:nvPicPr>
              <p:cNvPr id="54287" name="Picture 26">
                <a:extLst>
                  <a:ext uri="{FF2B5EF4-FFF2-40B4-BE49-F238E27FC236}">
                    <a16:creationId xmlns:a16="http://schemas.microsoft.com/office/drawing/2014/main" id="{BE989A8B-97F7-4F2A-9831-805B61493514}"/>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1" y="3545"/>
                <a:ext cx="1672"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63" name="Rectangle 27">
                <a:extLst>
                  <a:ext uri="{FF2B5EF4-FFF2-40B4-BE49-F238E27FC236}">
                    <a16:creationId xmlns:a16="http://schemas.microsoft.com/office/drawing/2014/main" id="{295140D3-AAAB-4477-AC2D-AE047B586B1A}"/>
                  </a:ext>
                </a:extLst>
              </p:cNvPr>
              <p:cNvSpPr>
                <a:spLocks noChangeArrowheads="1"/>
              </p:cNvSpPr>
              <p:nvPr/>
            </p:nvSpPr>
            <p:spPr bwMode="auto">
              <a:xfrm>
                <a:off x="2115" y="3702"/>
                <a:ext cx="1530" cy="317"/>
              </a:xfrm>
              <a:prstGeom prst="rect">
                <a:avLst/>
              </a:prstGeom>
              <a:noFill/>
              <a:ln w="9525">
                <a:noFill/>
                <a:miter lim="800000"/>
                <a:headEnd/>
                <a:tailEnd/>
              </a:ln>
              <a:effectLst/>
            </p:spPr>
            <p:txBody>
              <a:bodyPr lIns="92075" tIns="46038" rIns="92075" bIns="46038">
                <a:spAutoFit/>
              </a:bodyPr>
              <a:lstStyle/>
              <a:p>
                <a:pPr algn="ctr">
                  <a:lnSpc>
                    <a:spcPct val="50000"/>
                  </a:lnSpc>
                  <a:spcBef>
                    <a:spcPct val="50000"/>
                  </a:spcBef>
                  <a:defRPr/>
                </a:pPr>
                <a:r>
                  <a:rPr lang="en-US" sz="3200" b="1" i="1" dirty="0">
                    <a:solidFill>
                      <a:srgbClr val="003300"/>
                    </a:solidFill>
                    <a:effectLst>
                      <a:outerShdw blurRad="38100" dist="38100" dir="2700000" algn="tl">
                        <a:srgbClr val="000000"/>
                      </a:outerShdw>
                    </a:effectLst>
                    <a:latin typeface="Arial" charset="0"/>
                  </a:rPr>
                  <a:t>SURVEY</a:t>
                </a:r>
              </a:p>
              <a:p>
                <a:pPr algn="ctr">
                  <a:lnSpc>
                    <a:spcPct val="50000"/>
                  </a:lnSpc>
                  <a:spcBef>
                    <a:spcPct val="50000"/>
                  </a:spcBef>
                  <a:defRPr/>
                </a:pPr>
                <a:r>
                  <a:rPr lang="en-US" sz="2000" b="1" i="1" dirty="0">
                    <a:solidFill>
                      <a:srgbClr val="003300"/>
                    </a:solidFill>
                    <a:effectLst>
                      <a:outerShdw blurRad="38100" dist="38100" dir="2700000" algn="tl">
                        <a:srgbClr val="000000"/>
                      </a:outerShdw>
                    </a:effectLst>
                    <a:latin typeface="Arial" charset="0"/>
                  </a:rPr>
                  <a:t>(On site)</a:t>
                </a:r>
              </a:p>
            </p:txBody>
          </p:sp>
        </p:grpSp>
        <p:grpSp>
          <p:nvGrpSpPr>
            <p:cNvPr id="54284" name="Group 28">
              <a:extLst>
                <a:ext uri="{FF2B5EF4-FFF2-40B4-BE49-F238E27FC236}">
                  <a16:creationId xmlns:a16="http://schemas.microsoft.com/office/drawing/2014/main" id="{955384BD-876E-402A-B844-EE0D8BC379F4}"/>
                </a:ext>
              </a:extLst>
            </p:cNvPr>
            <p:cNvGrpSpPr>
              <a:grpSpLocks/>
            </p:cNvGrpSpPr>
            <p:nvPr/>
          </p:nvGrpSpPr>
          <p:grpSpPr bwMode="auto">
            <a:xfrm>
              <a:off x="2540000" y="3059113"/>
              <a:ext cx="4559300" cy="596900"/>
              <a:chOff x="1487" y="1625"/>
              <a:chExt cx="2872" cy="376"/>
            </a:xfrm>
          </p:grpSpPr>
          <p:pic>
            <p:nvPicPr>
              <p:cNvPr id="54285" name="Picture 29">
                <a:extLst>
                  <a:ext uri="{FF2B5EF4-FFF2-40B4-BE49-F238E27FC236}">
                    <a16:creationId xmlns:a16="http://schemas.microsoft.com/office/drawing/2014/main" id="{C6D41873-7F12-46C2-9A53-65D9D4742F1A}"/>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7" y="1625"/>
                <a:ext cx="2872"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6" name="Rectangle 30">
                <a:extLst>
                  <a:ext uri="{FF2B5EF4-FFF2-40B4-BE49-F238E27FC236}">
                    <a16:creationId xmlns:a16="http://schemas.microsoft.com/office/drawing/2014/main" id="{E67808B0-CEC2-4C17-BDA6-53FE47088545}"/>
                  </a:ext>
                </a:extLst>
              </p:cNvPr>
              <p:cNvSpPr>
                <a:spLocks noChangeArrowheads="1"/>
              </p:cNvSpPr>
              <p:nvPr/>
            </p:nvSpPr>
            <p:spPr bwMode="auto">
              <a:xfrm>
                <a:off x="1558" y="1769"/>
                <a:ext cx="259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defRPr/>
                </a:pPr>
                <a:r>
                  <a:rPr lang="en-US" altLang="en-US" sz="2000" b="1" dirty="0">
                    <a:solidFill>
                      <a:schemeClr val="accent4">
                        <a:lumMod val="50000"/>
                      </a:schemeClr>
                    </a:solidFill>
                    <a:latin typeface="Arial" charset="0"/>
                  </a:rPr>
                  <a:t>AGREEMENT ON SURVEY DATES</a:t>
                </a:r>
              </a:p>
            </p:txBody>
          </p:sp>
        </p:grpSp>
      </p:grpSp>
      <p:sp>
        <p:nvSpPr>
          <p:cNvPr id="54276" name="TextBox 4">
            <a:extLst>
              <a:ext uri="{FF2B5EF4-FFF2-40B4-BE49-F238E27FC236}">
                <a16:creationId xmlns:a16="http://schemas.microsoft.com/office/drawing/2014/main" id="{407CDF91-73EC-4AB7-9632-BAAD1CBF5332}"/>
              </a:ext>
            </a:extLst>
          </p:cNvPr>
          <p:cNvSpPr txBox="1">
            <a:spLocks noChangeArrowheads="1"/>
          </p:cNvSpPr>
          <p:nvPr/>
        </p:nvSpPr>
        <p:spPr bwMode="auto">
          <a:xfrm>
            <a:off x="517525" y="254000"/>
            <a:ext cx="5222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chemeClr val="tx2"/>
                </a:solidFill>
              </a:rPr>
              <a:t>Preparation towards survey</a:t>
            </a:r>
            <a:endParaRPr lang="en-GB" altLang="en-US" sz="2400" b="1">
              <a:solidFill>
                <a:schemeClr val="tx2"/>
              </a:solidFill>
            </a:endParaRPr>
          </a:p>
        </p:txBody>
      </p:sp>
      <p:pic>
        <p:nvPicPr>
          <p:cNvPr id="29" name="Picture 28">
            <a:extLst>
              <a:ext uri="{FF2B5EF4-FFF2-40B4-BE49-F238E27FC236}">
                <a16:creationId xmlns:a16="http://schemas.microsoft.com/office/drawing/2014/main" id="{2BF464FE-7862-4934-8B39-C3D0C59020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559330A-FC4D-4A4D-B539-0BDA08B0693D}"/>
              </a:ext>
            </a:extLst>
          </p:cNvPr>
          <p:cNvSpPr>
            <a:spLocks noGrp="1" noChangeArrowheads="1"/>
          </p:cNvSpPr>
          <p:nvPr>
            <p:ph type="title" idx="4294967295"/>
          </p:nvPr>
        </p:nvSpPr>
        <p:spPr>
          <a:xfrm>
            <a:off x="457200" y="274638"/>
            <a:ext cx="7807325" cy="709612"/>
          </a:xfrm>
        </p:spPr>
        <p:txBody>
          <a:bodyPr/>
          <a:lstStyle/>
          <a:p>
            <a:pPr eaLnBrk="1" fontAlgn="auto" hangingPunct="1">
              <a:spcAft>
                <a:spcPts val="0"/>
              </a:spcAft>
              <a:defRPr/>
            </a:pPr>
            <a:r>
              <a:rPr lang="en-US" sz="3600" b="1" dirty="0">
                <a:solidFill>
                  <a:srgbClr val="FFFF00"/>
                </a:solidFill>
              </a:rPr>
              <a:t>SURVEY IN PROGRESS</a:t>
            </a:r>
          </a:p>
        </p:txBody>
      </p:sp>
      <p:pic>
        <p:nvPicPr>
          <p:cNvPr id="55299" name="Picture 4" descr="IMG_0567">
            <a:extLst>
              <a:ext uri="{FF2B5EF4-FFF2-40B4-BE49-F238E27FC236}">
                <a16:creationId xmlns:a16="http://schemas.microsoft.com/office/drawing/2014/main" id="{F8B8E3ED-F9E5-4BE8-AE3A-FA853E5E8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5613" y="1006475"/>
            <a:ext cx="3608387"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6" descr="IMG_0984">
            <a:extLst>
              <a:ext uri="{FF2B5EF4-FFF2-40B4-BE49-F238E27FC236}">
                <a16:creationId xmlns:a16="http://schemas.microsoft.com/office/drawing/2014/main" id="{44200122-308E-4D9D-8A79-A3B50C0B2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7025" y="3830638"/>
            <a:ext cx="3827463"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7" descr="IMG_0985">
            <a:extLst>
              <a:ext uri="{FF2B5EF4-FFF2-40B4-BE49-F238E27FC236}">
                <a16:creationId xmlns:a16="http://schemas.microsoft.com/office/drawing/2014/main" id="{642874F1-5AAC-40F4-9DD7-3784DF279F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6013" y="976313"/>
            <a:ext cx="3414712"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8" descr="IMG_0582">
            <a:extLst>
              <a:ext uri="{FF2B5EF4-FFF2-40B4-BE49-F238E27FC236}">
                <a16:creationId xmlns:a16="http://schemas.microsoft.com/office/drawing/2014/main" id="{04FEC3EE-804E-4208-86B9-19746D3CBA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038" y="3960813"/>
            <a:ext cx="3132137"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9" descr="IMG_0994">
            <a:extLst>
              <a:ext uri="{FF2B5EF4-FFF2-40B4-BE49-F238E27FC236}">
                <a16:creationId xmlns:a16="http://schemas.microsoft.com/office/drawing/2014/main" id="{00640C96-EA9D-489C-AA7A-C37BC4CE05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113" y="1430338"/>
            <a:ext cx="2681287"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06A6C487-E27C-4509-AFD1-F86BA64D73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68">
            <a:extLst>
              <a:ext uri="{FF2B5EF4-FFF2-40B4-BE49-F238E27FC236}">
                <a16:creationId xmlns:a16="http://schemas.microsoft.com/office/drawing/2014/main" id="{31A97ED7-5A86-4DAD-9CDA-987E7C7C2876}"/>
              </a:ext>
            </a:extLst>
          </p:cNvPr>
          <p:cNvGrpSpPr>
            <a:grpSpLocks/>
          </p:cNvGrpSpPr>
          <p:nvPr/>
        </p:nvGrpSpPr>
        <p:grpSpPr bwMode="auto">
          <a:xfrm>
            <a:off x="4378325" y="2130425"/>
            <a:ext cx="3041650" cy="588963"/>
            <a:chOff x="4378325" y="2130425"/>
            <a:chExt cx="3041650" cy="588963"/>
          </a:xfrm>
        </p:grpSpPr>
        <p:sp>
          <p:nvSpPr>
            <p:cNvPr id="56387" name="Line 15">
              <a:extLst>
                <a:ext uri="{FF2B5EF4-FFF2-40B4-BE49-F238E27FC236}">
                  <a16:creationId xmlns:a16="http://schemas.microsoft.com/office/drawing/2014/main" id="{2F69D709-AA9C-4BA7-BA4E-A334F3557352}"/>
                </a:ext>
              </a:extLst>
            </p:cNvPr>
            <p:cNvSpPr>
              <a:spLocks noChangeShapeType="1"/>
            </p:cNvSpPr>
            <p:nvPr/>
          </p:nvSpPr>
          <p:spPr bwMode="auto">
            <a:xfrm>
              <a:off x="5889625" y="2130425"/>
              <a:ext cx="0" cy="288925"/>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23608" name="Text Box 24">
              <a:extLst>
                <a:ext uri="{FF2B5EF4-FFF2-40B4-BE49-F238E27FC236}">
                  <a16:creationId xmlns:a16="http://schemas.microsoft.com/office/drawing/2014/main" id="{0EE054E4-0A0E-4771-A924-CDC6D4103C14}"/>
                </a:ext>
              </a:extLst>
            </p:cNvPr>
            <p:cNvSpPr txBox="1">
              <a:spLocks noChangeArrowheads="1"/>
            </p:cNvSpPr>
            <p:nvPr/>
          </p:nvSpPr>
          <p:spPr bwMode="auto">
            <a:xfrm>
              <a:off x="4378325" y="2444750"/>
              <a:ext cx="3041650" cy="274638"/>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a:effectLst/>
          </p:spPr>
          <p:txBody>
            <a:bodyPr>
              <a:spAutoFit/>
            </a:bodyPr>
            <a:lstStyle/>
            <a:p>
              <a:pPr algn="ctr" eaLnBrk="1" fontAlgn="auto" hangingPunct="1">
                <a:spcBef>
                  <a:spcPts val="0"/>
                </a:spcBef>
                <a:spcAft>
                  <a:spcPts val="0"/>
                </a:spcAft>
                <a:defRPr/>
              </a:pPr>
              <a:r>
                <a:rPr lang="en-GB" sz="1200" b="1" dirty="0">
                  <a:latin typeface="+mn-lt"/>
                </a:rPr>
                <a:t>Edited Survey Report</a:t>
              </a:r>
            </a:p>
          </p:txBody>
        </p:sp>
      </p:grpSp>
      <p:grpSp>
        <p:nvGrpSpPr>
          <p:cNvPr id="3" name="Group 67">
            <a:extLst>
              <a:ext uri="{FF2B5EF4-FFF2-40B4-BE49-F238E27FC236}">
                <a16:creationId xmlns:a16="http://schemas.microsoft.com/office/drawing/2014/main" id="{499BE7D9-68BB-4C25-BA46-5C045B70FDC6}"/>
              </a:ext>
            </a:extLst>
          </p:cNvPr>
          <p:cNvGrpSpPr>
            <a:grpSpLocks/>
          </p:cNvGrpSpPr>
          <p:nvPr/>
        </p:nvGrpSpPr>
        <p:grpSpPr bwMode="auto">
          <a:xfrm>
            <a:off x="4017963" y="4530725"/>
            <a:ext cx="3744912" cy="2181225"/>
            <a:chOff x="4017963" y="4530725"/>
            <a:chExt cx="3744912" cy="2181225"/>
          </a:xfrm>
        </p:grpSpPr>
        <p:sp>
          <p:nvSpPr>
            <p:cNvPr id="56379" name="Line 6">
              <a:extLst>
                <a:ext uri="{FF2B5EF4-FFF2-40B4-BE49-F238E27FC236}">
                  <a16:creationId xmlns:a16="http://schemas.microsoft.com/office/drawing/2014/main" id="{F76D6073-B4BC-490F-8F66-B9C469D43E06}"/>
                </a:ext>
              </a:extLst>
            </p:cNvPr>
            <p:cNvSpPr>
              <a:spLocks noChangeShapeType="1"/>
            </p:cNvSpPr>
            <p:nvPr/>
          </p:nvSpPr>
          <p:spPr bwMode="auto">
            <a:xfrm>
              <a:off x="4125913" y="4530725"/>
              <a:ext cx="1368425" cy="360363"/>
            </a:xfrm>
            <a:prstGeom prst="line">
              <a:avLst/>
            </a:prstGeom>
            <a:noFill/>
            <a:ln w="28575">
              <a:solidFill>
                <a:srgbClr val="00FF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80" name="Line 7">
              <a:extLst>
                <a:ext uri="{FF2B5EF4-FFF2-40B4-BE49-F238E27FC236}">
                  <a16:creationId xmlns:a16="http://schemas.microsoft.com/office/drawing/2014/main" id="{9B89E59A-D731-49F2-9126-7ECBC3B1EADF}"/>
                </a:ext>
              </a:extLst>
            </p:cNvPr>
            <p:cNvSpPr>
              <a:spLocks noChangeShapeType="1"/>
            </p:cNvSpPr>
            <p:nvPr/>
          </p:nvSpPr>
          <p:spPr bwMode="auto">
            <a:xfrm flipH="1">
              <a:off x="6249988" y="4530725"/>
              <a:ext cx="1368425" cy="360363"/>
            </a:xfrm>
            <a:prstGeom prst="line">
              <a:avLst/>
            </a:prstGeom>
            <a:noFill/>
            <a:ln w="28575">
              <a:solidFill>
                <a:srgbClr val="FF99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81" name="Line 12">
              <a:extLst>
                <a:ext uri="{FF2B5EF4-FFF2-40B4-BE49-F238E27FC236}">
                  <a16:creationId xmlns:a16="http://schemas.microsoft.com/office/drawing/2014/main" id="{8C196138-BE7B-4E1A-82BF-27ADE24F030B}"/>
                </a:ext>
              </a:extLst>
            </p:cNvPr>
            <p:cNvSpPr>
              <a:spLocks noChangeShapeType="1"/>
            </p:cNvSpPr>
            <p:nvPr/>
          </p:nvSpPr>
          <p:spPr bwMode="auto">
            <a:xfrm>
              <a:off x="5889625" y="4675188"/>
              <a:ext cx="0" cy="144462"/>
            </a:xfrm>
            <a:prstGeom prst="line">
              <a:avLst/>
            </a:prstGeom>
            <a:noFill/>
            <a:ln w="57150">
              <a:solidFill>
                <a:srgbClr val="CC00CC"/>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82" name="Line 14">
              <a:extLst>
                <a:ext uri="{FF2B5EF4-FFF2-40B4-BE49-F238E27FC236}">
                  <a16:creationId xmlns:a16="http://schemas.microsoft.com/office/drawing/2014/main" id="{FECF741D-A116-405B-BF04-7397C8529A19}"/>
                </a:ext>
              </a:extLst>
            </p:cNvPr>
            <p:cNvSpPr>
              <a:spLocks noChangeShapeType="1"/>
            </p:cNvSpPr>
            <p:nvPr/>
          </p:nvSpPr>
          <p:spPr bwMode="auto">
            <a:xfrm>
              <a:off x="5867400" y="5157788"/>
              <a:ext cx="22225" cy="1035050"/>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6383" name="Text Box 28">
              <a:extLst>
                <a:ext uri="{FF2B5EF4-FFF2-40B4-BE49-F238E27FC236}">
                  <a16:creationId xmlns:a16="http://schemas.microsoft.com/office/drawing/2014/main" id="{AC25D689-CFC4-4BB6-AA26-43AE79866F87}"/>
                </a:ext>
              </a:extLst>
            </p:cNvPr>
            <p:cNvSpPr txBox="1">
              <a:spLocks noChangeArrowheads="1"/>
            </p:cNvSpPr>
            <p:nvPr/>
          </p:nvSpPr>
          <p:spPr bwMode="auto">
            <a:xfrm>
              <a:off x="5530850" y="4848225"/>
              <a:ext cx="717550" cy="30480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1400" b="1">
                  <a:solidFill>
                    <a:srgbClr val="000099"/>
                  </a:solidFill>
                  <a:latin typeface="Calibri" panose="020F0502020204030204" pitchFamily="34" charset="0"/>
                </a:rPr>
                <a:t>MSQH</a:t>
              </a:r>
            </a:p>
          </p:txBody>
        </p:sp>
        <p:sp>
          <p:nvSpPr>
            <p:cNvPr id="323613" name="Text Box 29">
              <a:extLst>
                <a:ext uri="{FF2B5EF4-FFF2-40B4-BE49-F238E27FC236}">
                  <a16:creationId xmlns:a16="http://schemas.microsoft.com/office/drawing/2014/main" id="{F44AE55A-FB37-43A1-B200-33F29A4ED35F}"/>
                </a:ext>
              </a:extLst>
            </p:cNvPr>
            <p:cNvSpPr txBox="1">
              <a:spLocks noChangeArrowheads="1"/>
            </p:cNvSpPr>
            <p:nvPr/>
          </p:nvSpPr>
          <p:spPr bwMode="auto">
            <a:xfrm>
              <a:off x="4532313" y="5273675"/>
              <a:ext cx="2693987" cy="307975"/>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a:effectLst/>
          </p:spPr>
          <p:txBody>
            <a:bodyPr wrap="none">
              <a:spAutoFit/>
            </a:bodyPr>
            <a:lstStyle/>
            <a:p>
              <a:pPr algn="ctr" eaLnBrk="1" fontAlgn="auto" hangingPunct="1">
                <a:spcBef>
                  <a:spcPts val="0"/>
                </a:spcBef>
                <a:spcAft>
                  <a:spcPts val="0"/>
                </a:spcAft>
                <a:defRPr/>
              </a:pPr>
              <a:r>
                <a:rPr lang="en-GB" sz="1400" b="1" dirty="0">
                  <a:latin typeface="+mn-lt"/>
                </a:rPr>
                <a:t>Endorsed by MCHS Chairman</a:t>
              </a:r>
            </a:p>
          </p:txBody>
        </p:sp>
        <p:sp>
          <p:nvSpPr>
            <p:cNvPr id="56385" name="Text Box 30">
              <a:extLst>
                <a:ext uri="{FF2B5EF4-FFF2-40B4-BE49-F238E27FC236}">
                  <a16:creationId xmlns:a16="http://schemas.microsoft.com/office/drawing/2014/main" id="{06B6DF69-4393-4803-A814-BC5500AAF7CF}"/>
                </a:ext>
              </a:extLst>
            </p:cNvPr>
            <p:cNvSpPr txBox="1">
              <a:spLocks noChangeArrowheads="1"/>
            </p:cNvSpPr>
            <p:nvPr/>
          </p:nvSpPr>
          <p:spPr bwMode="auto">
            <a:xfrm>
              <a:off x="4017963" y="5654675"/>
              <a:ext cx="3744912" cy="304800"/>
            </a:xfrm>
            <a:prstGeom prst="rect">
              <a:avLst/>
            </a:prstGeom>
            <a:gradFill rotWithShape="1">
              <a:gsLst>
                <a:gs pos="0">
                  <a:srgbClr val="767600"/>
                </a:gs>
                <a:gs pos="50000">
                  <a:srgbClr val="FFFF00"/>
                </a:gs>
                <a:gs pos="100000">
                  <a:srgbClr val="767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1400" b="1">
                  <a:solidFill>
                    <a:srgbClr val="CC0000"/>
                  </a:solidFill>
                  <a:latin typeface="Calibri" panose="020F0502020204030204" pitchFamily="34" charset="0"/>
                </a:rPr>
                <a:t>Final Accreditation Status</a:t>
              </a:r>
            </a:p>
          </p:txBody>
        </p:sp>
        <p:sp>
          <p:nvSpPr>
            <p:cNvPr id="56386" name="Text Box 31">
              <a:extLst>
                <a:ext uri="{FF2B5EF4-FFF2-40B4-BE49-F238E27FC236}">
                  <a16:creationId xmlns:a16="http://schemas.microsoft.com/office/drawing/2014/main" id="{4AE8F17F-9D1F-4EF2-9EA8-F0A355E042AC}"/>
                </a:ext>
              </a:extLst>
            </p:cNvPr>
            <p:cNvSpPr txBox="1">
              <a:spLocks noChangeArrowheads="1"/>
            </p:cNvSpPr>
            <p:nvPr/>
          </p:nvSpPr>
          <p:spPr bwMode="auto">
            <a:xfrm>
              <a:off x="4017963" y="6194425"/>
              <a:ext cx="3744912" cy="517525"/>
            </a:xfrm>
            <a:prstGeom prst="rect">
              <a:avLst/>
            </a:prstGeom>
            <a:gradFill rotWithShape="1">
              <a:gsLst>
                <a:gs pos="0">
                  <a:srgbClr val="767600"/>
                </a:gs>
                <a:gs pos="50000">
                  <a:srgbClr val="FFFF00"/>
                </a:gs>
                <a:gs pos="100000">
                  <a:srgbClr val="767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spcBef>
                  <a:spcPct val="50000"/>
                </a:spcBef>
                <a:buClrTx/>
                <a:buSzTx/>
                <a:buFontTx/>
                <a:buNone/>
              </a:pPr>
              <a:r>
                <a:rPr lang="en-GB" altLang="en-US" sz="1400" b="1">
                  <a:solidFill>
                    <a:srgbClr val="000066"/>
                  </a:solidFill>
                  <a:latin typeface="Calibri" panose="020F0502020204030204" pitchFamily="34" charset="0"/>
                </a:rPr>
                <a:t>Conferment of Accreditation Status  by President MSQH</a:t>
              </a:r>
            </a:p>
          </p:txBody>
        </p:sp>
      </p:grpSp>
      <p:sp>
        <p:nvSpPr>
          <p:cNvPr id="56324" name="Rectangle 32">
            <a:extLst>
              <a:ext uri="{FF2B5EF4-FFF2-40B4-BE49-F238E27FC236}">
                <a16:creationId xmlns:a16="http://schemas.microsoft.com/office/drawing/2014/main" id="{D40BA05C-4458-4B59-A837-9E2827BE0245}"/>
              </a:ext>
            </a:extLst>
          </p:cNvPr>
          <p:cNvSpPr>
            <a:spLocks noChangeArrowheads="1"/>
          </p:cNvSpPr>
          <p:nvPr/>
        </p:nvSpPr>
        <p:spPr bwMode="auto">
          <a:xfrm>
            <a:off x="142875" y="1331913"/>
            <a:ext cx="1457325" cy="43068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1400" b="1">
                <a:solidFill>
                  <a:schemeClr val="bg1"/>
                </a:solidFill>
                <a:latin typeface="Calibri" panose="020F0502020204030204" pitchFamily="34" charset="0"/>
              </a:rPr>
              <a:t>ACCREDITATION AWARD </a:t>
            </a:r>
            <a:br>
              <a:rPr lang="en-GB" altLang="en-US" sz="1400" b="1">
                <a:solidFill>
                  <a:schemeClr val="bg1"/>
                </a:solidFill>
                <a:latin typeface="Calibri" panose="020F0502020204030204" pitchFamily="34" charset="0"/>
              </a:rPr>
            </a:br>
            <a:r>
              <a:rPr lang="en-GB" altLang="en-US" sz="1400" b="1">
                <a:solidFill>
                  <a:schemeClr val="bg1"/>
                </a:solidFill>
                <a:latin typeface="Calibri" panose="020F0502020204030204" pitchFamily="34" charset="0"/>
              </a:rPr>
              <a:t>AN IMPARTIAL PROCESS</a:t>
            </a:r>
          </a:p>
        </p:txBody>
      </p:sp>
      <p:grpSp>
        <p:nvGrpSpPr>
          <p:cNvPr id="4" name="Group 62">
            <a:extLst>
              <a:ext uri="{FF2B5EF4-FFF2-40B4-BE49-F238E27FC236}">
                <a16:creationId xmlns:a16="http://schemas.microsoft.com/office/drawing/2014/main" id="{10EFE1C1-9C03-493D-A32E-E17902E2EC70}"/>
              </a:ext>
            </a:extLst>
          </p:cNvPr>
          <p:cNvGrpSpPr>
            <a:grpSpLocks/>
          </p:cNvGrpSpPr>
          <p:nvPr/>
        </p:nvGrpSpPr>
        <p:grpSpPr bwMode="auto">
          <a:xfrm>
            <a:off x="1828800" y="2543175"/>
            <a:ext cx="2714625" cy="733425"/>
            <a:chOff x="1828800" y="2543175"/>
            <a:chExt cx="2714625" cy="733842"/>
          </a:xfrm>
        </p:grpSpPr>
        <p:sp>
          <p:nvSpPr>
            <p:cNvPr id="56377" name="Line 3">
              <a:extLst>
                <a:ext uri="{FF2B5EF4-FFF2-40B4-BE49-F238E27FC236}">
                  <a16:creationId xmlns:a16="http://schemas.microsoft.com/office/drawing/2014/main" id="{5833F26F-6AE2-43D3-BAA6-42C723B4C7BF}"/>
                </a:ext>
              </a:extLst>
            </p:cNvPr>
            <p:cNvSpPr>
              <a:spLocks noChangeShapeType="1"/>
            </p:cNvSpPr>
            <p:nvPr/>
          </p:nvSpPr>
          <p:spPr bwMode="auto">
            <a:xfrm>
              <a:off x="1879600" y="2665413"/>
              <a:ext cx="2663825" cy="0"/>
            </a:xfrm>
            <a:prstGeom prst="line">
              <a:avLst/>
            </a:prstGeom>
            <a:noFill/>
            <a:ln w="28575">
              <a:solidFill>
                <a:schemeClr val="tx1"/>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78" name="AutoShape 33">
              <a:extLst>
                <a:ext uri="{FF2B5EF4-FFF2-40B4-BE49-F238E27FC236}">
                  <a16:creationId xmlns:a16="http://schemas.microsoft.com/office/drawing/2014/main" id="{CCAD98D8-1210-4934-B65E-CA916EC45051}"/>
                </a:ext>
              </a:extLst>
            </p:cNvPr>
            <p:cNvSpPr>
              <a:spLocks noChangeArrowheads="1"/>
            </p:cNvSpPr>
            <p:nvPr/>
          </p:nvSpPr>
          <p:spPr bwMode="auto">
            <a:xfrm>
              <a:off x="1828800" y="2543175"/>
              <a:ext cx="1225550" cy="733842"/>
            </a:xfrm>
            <a:prstGeom prst="foldedCorner">
              <a:avLst>
                <a:gd name="adj" fmla="val 12500"/>
              </a:avLst>
            </a:prstGeom>
            <a:gradFill rotWithShape="1">
              <a:gsLst>
                <a:gs pos="0">
                  <a:srgbClr val="002F76"/>
                </a:gs>
                <a:gs pos="50000">
                  <a:srgbClr val="0066FF"/>
                </a:gs>
                <a:gs pos="100000">
                  <a:srgbClr val="002F76"/>
                </a:gs>
              </a:gsLst>
              <a:lin ang="2700000" scaled="1"/>
            </a:gradFill>
            <a:ln w="3175">
              <a:solidFill>
                <a:schemeClr val="tx1"/>
              </a:solidFill>
              <a:miter lim="800000"/>
              <a:headEnd/>
              <a:tailEnd/>
            </a:ln>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50000"/>
                </a:spcBef>
                <a:buClrTx/>
                <a:buSzTx/>
                <a:buFontTx/>
                <a:buNone/>
              </a:pPr>
              <a:r>
                <a:rPr lang="en-GB" altLang="en-US" sz="1200" b="1">
                  <a:latin typeface="Calibri" panose="020F0502020204030204" pitchFamily="34" charset="0"/>
                </a:rPr>
                <a:t>Hospital Identity Expunged</a:t>
              </a:r>
            </a:p>
          </p:txBody>
        </p:sp>
      </p:grpSp>
      <p:sp>
        <p:nvSpPr>
          <p:cNvPr id="323624" name="Text Box 40">
            <a:extLst>
              <a:ext uri="{FF2B5EF4-FFF2-40B4-BE49-F238E27FC236}">
                <a16:creationId xmlns:a16="http://schemas.microsoft.com/office/drawing/2014/main" id="{73CFB672-1671-4486-AB66-3DBF4BDE1050}"/>
              </a:ext>
            </a:extLst>
          </p:cNvPr>
          <p:cNvSpPr txBox="1">
            <a:spLocks noChangeArrowheads="1"/>
          </p:cNvSpPr>
          <p:nvPr/>
        </p:nvSpPr>
        <p:spPr bwMode="auto">
          <a:xfrm>
            <a:off x="4233863" y="490538"/>
            <a:ext cx="3455987" cy="274637"/>
          </a:xfrm>
          <a:prstGeom prst="rect">
            <a:avLst/>
          </a:prstGeom>
          <a:gradFill rotWithShape="1">
            <a:gsLst>
              <a:gs pos="0">
                <a:srgbClr val="211029"/>
              </a:gs>
              <a:gs pos="50000">
                <a:srgbClr val="CC66FF"/>
              </a:gs>
              <a:gs pos="100000">
                <a:srgbClr val="21102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1200" b="1">
                <a:solidFill>
                  <a:schemeClr val="bg1"/>
                </a:solidFill>
                <a:latin typeface="Calibri" panose="020F0502020204030204" pitchFamily="34" charset="0"/>
              </a:rPr>
              <a:t>Individual Surveyor Presentation </a:t>
            </a:r>
          </a:p>
        </p:txBody>
      </p:sp>
      <p:sp>
        <p:nvSpPr>
          <p:cNvPr id="323629" name="AutoShape 45">
            <a:extLst>
              <a:ext uri="{FF2B5EF4-FFF2-40B4-BE49-F238E27FC236}">
                <a16:creationId xmlns:a16="http://schemas.microsoft.com/office/drawing/2014/main" id="{5E8A5C29-81FF-4FF5-972A-C2075B7FF021}"/>
              </a:ext>
            </a:extLst>
          </p:cNvPr>
          <p:cNvSpPr>
            <a:spLocks noChangeArrowheads="1"/>
          </p:cNvSpPr>
          <p:nvPr/>
        </p:nvSpPr>
        <p:spPr bwMode="auto">
          <a:xfrm>
            <a:off x="4237038" y="1887538"/>
            <a:ext cx="3381375" cy="388937"/>
          </a:xfrm>
          <a:prstGeom prst="flowChartTerminator">
            <a:avLst/>
          </a:prstGeom>
          <a:gradFill rotWithShape="1">
            <a:gsLst>
              <a:gs pos="0">
                <a:srgbClr val="5E2F76"/>
              </a:gs>
              <a:gs pos="50000">
                <a:srgbClr val="CC66FF"/>
              </a:gs>
              <a:gs pos="100000">
                <a:srgbClr val="5E2F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1200" b="1">
                <a:solidFill>
                  <a:schemeClr val="bg1"/>
                </a:solidFill>
                <a:latin typeface="Calibri" panose="020F0502020204030204" pitchFamily="34" charset="0"/>
              </a:rPr>
              <a:t>Survey Team Consensus</a:t>
            </a:r>
          </a:p>
        </p:txBody>
      </p:sp>
      <p:grpSp>
        <p:nvGrpSpPr>
          <p:cNvPr id="5" name="Group 59">
            <a:extLst>
              <a:ext uri="{FF2B5EF4-FFF2-40B4-BE49-F238E27FC236}">
                <a16:creationId xmlns:a16="http://schemas.microsoft.com/office/drawing/2014/main" id="{AB4EC383-C262-4C9B-B139-A233F34CFA68}"/>
              </a:ext>
            </a:extLst>
          </p:cNvPr>
          <p:cNvGrpSpPr>
            <a:grpSpLocks/>
          </p:cNvGrpSpPr>
          <p:nvPr/>
        </p:nvGrpSpPr>
        <p:grpSpPr bwMode="auto">
          <a:xfrm>
            <a:off x="4210050" y="1065213"/>
            <a:ext cx="3479800" cy="781050"/>
            <a:chOff x="4210050" y="1065213"/>
            <a:chExt cx="3479800" cy="781824"/>
          </a:xfrm>
        </p:grpSpPr>
        <p:sp>
          <p:nvSpPr>
            <p:cNvPr id="56362" name="Line 16">
              <a:extLst>
                <a:ext uri="{FF2B5EF4-FFF2-40B4-BE49-F238E27FC236}">
                  <a16:creationId xmlns:a16="http://schemas.microsoft.com/office/drawing/2014/main" id="{5F19F52F-49DE-48EE-AECC-6E8BA8959BC4}"/>
                </a:ext>
              </a:extLst>
            </p:cNvPr>
            <p:cNvSpPr>
              <a:spLocks noChangeShapeType="1"/>
            </p:cNvSpPr>
            <p:nvPr/>
          </p:nvSpPr>
          <p:spPr bwMode="auto">
            <a:xfrm>
              <a:off x="4522788" y="1485900"/>
              <a:ext cx="0" cy="73025"/>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63" name="Line 17">
              <a:extLst>
                <a:ext uri="{FF2B5EF4-FFF2-40B4-BE49-F238E27FC236}">
                  <a16:creationId xmlns:a16="http://schemas.microsoft.com/office/drawing/2014/main" id="{965E8B27-90DE-4243-919D-138909C300DF}"/>
                </a:ext>
              </a:extLst>
            </p:cNvPr>
            <p:cNvSpPr>
              <a:spLocks noChangeShapeType="1"/>
            </p:cNvSpPr>
            <p:nvPr/>
          </p:nvSpPr>
          <p:spPr bwMode="auto">
            <a:xfrm>
              <a:off x="5241925" y="1476375"/>
              <a:ext cx="0" cy="73025"/>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64" name="Line 18">
              <a:extLst>
                <a:ext uri="{FF2B5EF4-FFF2-40B4-BE49-F238E27FC236}">
                  <a16:creationId xmlns:a16="http://schemas.microsoft.com/office/drawing/2014/main" id="{1F7E0F7C-5201-413A-A50E-ED3F994B5A2A}"/>
                </a:ext>
              </a:extLst>
            </p:cNvPr>
            <p:cNvSpPr>
              <a:spLocks noChangeShapeType="1"/>
            </p:cNvSpPr>
            <p:nvPr/>
          </p:nvSpPr>
          <p:spPr bwMode="auto">
            <a:xfrm>
              <a:off x="5962650" y="1476375"/>
              <a:ext cx="0" cy="144463"/>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65" name="Line 19">
              <a:extLst>
                <a:ext uri="{FF2B5EF4-FFF2-40B4-BE49-F238E27FC236}">
                  <a16:creationId xmlns:a16="http://schemas.microsoft.com/office/drawing/2014/main" id="{AC652EFB-16F6-4722-B4FB-F44D3C9AB47D}"/>
                </a:ext>
              </a:extLst>
            </p:cNvPr>
            <p:cNvSpPr>
              <a:spLocks noChangeShapeType="1"/>
            </p:cNvSpPr>
            <p:nvPr/>
          </p:nvSpPr>
          <p:spPr bwMode="auto">
            <a:xfrm>
              <a:off x="6681788" y="1476375"/>
              <a:ext cx="0" cy="144463"/>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66" name="Line 20">
              <a:extLst>
                <a:ext uri="{FF2B5EF4-FFF2-40B4-BE49-F238E27FC236}">
                  <a16:creationId xmlns:a16="http://schemas.microsoft.com/office/drawing/2014/main" id="{54B7D285-6629-4238-AB4F-4529CD16E07D}"/>
                </a:ext>
              </a:extLst>
            </p:cNvPr>
            <p:cNvSpPr>
              <a:spLocks noChangeShapeType="1"/>
            </p:cNvSpPr>
            <p:nvPr/>
          </p:nvSpPr>
          <p:spPr bwMode="auto">
            <a:xfrm>
              <a:off x="7402513" y="1412875"/>
              <a:ext cx="0" cy="144463"/>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67" name="Oval 35">
              <a:extLst>
                <a:ext uri="{FF2B5EF4-FFF2-40B4-BE49-F238E27FC236}">
                  <a16:creationId xmlns:a16="http://schemas.microsoft.com/office/drawing/2014/main" id="{87513547-C4A3-41A3-AB0A-7D2272D54061}"/>
                </a:ext>
              </a:extLst>
            </p:cNvPr>
            <p:cNvSpPr>
              <a:spLocks noChangeArrowheads="1"/>
            </p:cNvSpPr>
            <p:nvPr/>
          </p:nvSpPr>
          <p:spPr bwMode="auto">
            <a:xfrm>
              <a:off x="4217988" y="1065213"/>
              <a:ext cx="592137" cy="350837"/>
            </a:xfrm>
            <a:prstGeom prst="ellipse">
              <a:avLst/>
            </a:prstGeom>
            <a:gradFill rotWithShape="1">
              <a:gsLst>
                <a:gs pos="0">
                  <a:srgbClr val="00FF00"/>
                </a:gs>
                <a:gs pos="100000">
                  <a:srgbClr val="0076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GB" altLang="en-US" sz="1200" b="1">
                  <a:solidFill>
                    <a:srgbClr val="000066"/>
                  </a:solidFill>
                  <a:latin typeface="Calibri" panose="020F0502020204030204" pitchFamily="34" charset="0"/>
                </a:rPr>
                <a:t>S1</a:t>
              </a:r>
            </a:p>
          </p:txBody>
        </p:sp>
        <p:sp>
          <p:nvSpPr>
            <p:cNvPr id="56368" name="Oval 36">
              <a:extLst>
                <a:ext uri="{FF2B5EF4-FFF2-40B4-BE49-F238E27FC236}">
                  <a16:creationId xmlns:a16="http://schemas.microsoft.com/office/drawing/2014/main" id="{59755F9C-5BCD-4921-85B6-9BA5B7B8783E}"/>
                </a:ext>
              </a:extLst>
            </p:cNvPr>
            <p:cNvSpPr>
              <a:spLocks noChangeArrowheads="1"/>
            </p:cNvSpPr>
            <p:nvPr/>
          </p:nvSpPr>
          <p:spPr bwMode="auto">
            <a:xfrm>
              <a:off x="4937125" y="1065213"/>
              <a:ext cx="592138" cy="350837"/>
            </a:xfrm>
            <a:prstGeom prst="ellipse">
              <a:avLst/>
            </a:prstGeom>
            <a:gradFill rotWithShape="1">
              <a:gsLst>
                <a:gs pos="0">
                  <a:srgbClr val="FFFF00"/>
                </a:gs>
                <a:gs pos="100000">
                  <a:srgbClr val="7676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GB" altLang="en-US" sz="1200" b="1">
                  <a:solidFill>
                    <a:srgbClr val="000066"/>
                  </a:solidFill>
                  <a:latin typeface="Calibri" panose="020F0502020204030204" pitchFamily="34" charset="0"/>
                </a:rPr>
                <a:t>S2</a:t>
              </a:r>
            </a:p>
          </p:txBody>
        </p:sp>
        <p:sp>
          <p:nvSpPr>
            <p:cNvPr id="56369" name="Oval 37">
              <a:extLst>
                <a:ext uri="{FF2B5EF4-FFF2-40B4-BE49-F238E27FC236}">
                  <a16:creationId xmlns:a16="http://schemas.microsoft.com/office/drawing/2014/main" id="{A65E5980-3C76-49FB-9F0B-4A4C4CE764F7}"/>
                </a:ext>
              </a:extLst>
            </p:cNvPr>
            <p:cNvSpPr>
              <a:spLocks noChangeArrowheads="1"/>
            </p:cNvSpPr>
            <p:nvPr/>
          </p:nvSpPr>
          <p:spPr bwMode="auto">
            <a:xfrm>
              <a:off x="5657850" y="1065213"/>
              <a:ext cx="592138" cy="389513"/>
            </a:xfrm>
            <a:prstGeom prst="ellipse">
              <a:avLst/>
            </a:prstGeom>
            <a:gradFill rotWithShape="1">
              <a:gsLst>
                <a:gs pos="0">
                  <a:srgbClr val="0066FF"/>
                </a:gs>
                <a:gs pos="100000">
                  <a:srgbClr val="00398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GB" altLang="en-US" sz="1200" b="1">
                  <a:solidFill>
                    <a:schemeClr val="bg1"/>
                  </a:solidFill>
                  <a:latin typeface="Calibri" panose="020F0502020204030204" pitchFamily="34" charset="0"/>
                </a:rPr>
                <a:t>S3</a:t>
              </a:r>
            </a:p>
          </p:txBody>
        </p:sp>
        <p:sp>
          <p:nvSpPr>
            <p:cNvPr id="56370" name="Oval 38">
              <a:extLst>
                <a:ext uri="{FF2B5EF4-FFF2-40B4-BE49-F238E27FC236}">
                  <a16:creationId xmlns:a16="http://schemas.microsoft.com/office/drawing/2014/main" id="{13EEBA02-8AB8-4D0D-8815-704C107ECAF4}"/>
                </a:ext>
              </a:extLst>
            </p:cNvPr>
            <p:cNvSpPr>
              <a:spLocks noChangeArrowheads="1"/>
            </p:cNvSpPr>
            <p:nvPr/>
          </p:nvSpPr>
          <p:spPr bwMode="auto">
            <a:xfrm>
              <a:off x="6376988" y="1065213"/>
              <a:ext cx="592137" cy="389513"/>
            </a:xfrm>
            <a:prstGeom prst="ellipse">
              <a:avLst/>
            </a:prstGeom>
            <a:gradFill rotWithShape="1">
              <a:gsLst>
                <a:gs pos="0">
                  <a:srgbClr val="FF0066"/>
                </a:gs>
                <a:gs pos="100000">
                  <a:srgbClr val="8F0039"/>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GB" altLang="en-US" sz="1200" b="1">
                  <a:solidFill>
                    <a:schemeClr val="bg1"/>
                  </a:solidFill>
                  <a:latin typeface="Calibri" panose="020F0502020204030204" pitchFamily="34" charset="0"/>
                </a:rPr>
                <a:t>S4</a:t>
              </a:r>
            </a:p>
          </p:txBody>
        </p:sp>
        <p:sp>
          <p:nvSpPr>
            <p:cNvPr id="56371" name="Oval 39">
              <a:extLst>
                <a:ext uri="{FF2B5EF4-FFF2-40B4-BE49-F238E27FC236}">
                  <a16:creationId xmlns:a16="http://schemas.microsoft.com/office/drawing/2014/main" id="{FBC1DA58-4E2B-4B2F-A432-401BD91CD619}"/>
                </a:ext>
              </a:extLst>
            </p:cNvPr>
            <p:cNvSpPr>
              <a:spLocks noChangeArrowheads="1"/>
            </p:cNvSpPr>
            <p:nvPr/>
          </p:nvSpPr>
          <p:spPr bwMode="auto">
            <a:xfrm>
              <a:off x="7097713" y="1065213"/>
              <a:ext cx="592137" cy="389513"/>
            </a:xfrm>
            <a:prstGeom prst="ellipse">
              <a:avLst/>
            </a:prstGeom>
            <a:gradFill rotWithShape="1">
              <a:gsLst>
                <a:gs pos="0">
                  <a:srgbClr val="FF6600"/>
                </a:gs>
                <a:gs pos="100000">
                  <a:srgbClr val="A944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GB" altLang="en-US" sz="1200" b="1">
                  <a:solidFill>
                    <a:schemeClr val="bg1"/>
                  </a:solidFill>
                  <a:latin typeface="Calibri" panose="020F0502020204030204" pitchFamily="34" charset="0"/>
                </a:rPr>
                <a:t>S5</a:t>
              </a:r>
            </a:p>
          </p:txBody>
        </p:sp>
        <p:sp>
          <p:nvSpPr>
            <p:cNvPr id="56372" name="Text Box 41">
              <a:extLst>
                <a:ext uri="{FF2B5EF4-FFF2-40B4-BE49-F238E27FC236}">
                  <a16:creationId xmlns:a16="http://schemas.microsoft.com/office/drawing/2014/main" id="{EA0BF69A-BC00-4986-AC96-949208D2A204}"/>
                </a:ext>
              </a:extLst>
            </p:cNvPr>
            <p:cNvSpPr txBox="1">
              <a:spLocks noChangeArrowheads="1"/>
            </p:cNvSpPr>
            <p:nvPr/>
          </p:nvSpPr>
          <p:spPr bwMode="auto">
            <a:xfrm>
              <a:off x="4210050" y="1562100"/>
              <a:ext cx="514350" cy="27463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GB" altLang="en-US" sz="1200" b="1">
                  <a:solidFill>
                    <a:srgbClr val="000066"/>
                  </a:solidFill>
                  <a:latin typeface="Calibri" panose="020F0502020204030204" pitchFamily="34" charset="0"/>
                </a:rPr>
                <a:t>Vote</a:t>
              </a:r>
            </a:p>
          </p:txBody>
        </p:sp>
        <p:sp>
          <p:nvSpPr>
            <p:cNvPr id="56373" name="Text Box 42">
              <a:extLst>
                <a:ext uri="{FF2B5EF4-FFF2-40B4-BE49-F238E27FC236}">
                  <a16:creationId xmlns:a16="http://schemas.microsoft.com/office/drawing/2014/main" id="{AE409B03-5832-43D1-9B44-E681A7C1601A}"/>
                </a:ext>
              </a:extLst>
            </p:cNvPr>
            <p:cNvSpPr txBox="1">
              <a:spLocks noChangeArrowheads="1"/>
            </p:cNvSpPr>
            <p:nvPr/>
          </p:nvSpPr>
          <p:spPr bwMode="auto">
            <a:xfrm>
              <a:off x="5649913" y="1566863"/>
              <a:ext cx="480260" cy="276999"/>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GB" altLang="en-US" sz="1200" b="1">
                  <a:solidFill>
                    <a:schemeClr val="bg1"/>
                  </a:solidFill>
                  <a:latin typeface="Calibri" panose="020F0502020204030204" pitchFamily="34" charset="0"/>
                </a:rPr>
                <a:t>Vote</a:t>
              </a:r>
            </a:p>
          </p:txBody>
        </p:sp>
        <p:sp>
          <p:nvSpPr>
            <p:cNvPr id="56374" name="Text Box 43">
              <a:extLst>
                <a:ext uri="{FF2B5EF4-FFF2-40B4-BE49-F238E27FC236}">
                  <a16:creationId xmlns:a16="http://schemas.microsoft.com/office/drawing/2014/main" id="{2AD9E719-CE9A-48AF-A873-06B291846CFC}"/>
                </a:ext>
              </a:extLst>
            </p:cNvPr>
            <p:cNvSpPr txBox="1">
              <a:spLocks noChangeArrowheads="1"/>
            </p:cNvSpPr>
            <p:nvPr/>
          </p:nvSpPr>
          <p:spPr bwMode="auto">
            <a:xfrm>
              <a:off x="6370638" y="1570038"/>
              <a:ext cx="480260" cy="276999"/>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GB" altLang="en-US" sz="1200" b="1">
                  <a:solidFill>
                    <a:schemeClr val="bg1"/>
                  </a:solidFill>
                  <a:latin typeface="Calibri" panose="020F0502020204030204" pitchFamily="34" charset="0"/>
                </a:rPr>
                <a:t>Vote</a:t>
              </a:r>
            </a:p>
          </p:txBody>
        </p:sp>
        <p:sp>
          <p:nvSpPr>
            <p:cNvPr id="56375" name="Text Box 44">
              <a:extLst>
                <a:ext uri="{FF2B5EF4-FFF2-40B4-BE49-F238E27FC236}">
                  <a16:creationId xmlns:a16="http://schemas.microsoft.com/office/drawing/2014/main" id="{0C21BF5F-CED3-439B-B6EE-2CA0DD333BDA}"/>
                </a:ext>
              </a:extLst>
            </p:cNvPr>
            <p:cNvSpPr txBox="1">
              <a:spLocks noChangeArrowheads="1"/>
            </p:cNvSpPr>
            <p:nvPr/>
          </p:nvSpPr>
          <p:spPr bwMode="auto">
            <a:xfrm>
              <a:off x="7089775" y="1566863"/>
              <a:ext cx="480260" cy="276999"/>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GB" altLang="en-US" sz="1200" b="1">
                  <a:solidFill>
                    <a:schemeClr val="bg1"/>
                  </a:solidFill>
                  <a:latin typeface="Calibri" panose="020F0502020204030204" pitchFamily="34" charset="0"/>
                </a:rPr>
                <a:t>Vote</a:t>
              </a:r>
            </a:p>
          </p:txBody>
        </p:sp>
        <p:sp>
          <p:nvSpPr>
            <p:cNvPr id="56376" name="Text Box 46">
              <a:extLst>
                <a:ext uri="{FF2B5EF4-FFF2-40B4-BE49-F238E27FC236}">
                  <a16:creationId xmlns:a16="http://schemas.microsoft.com/office/drawing/2014/main" id="{4A84BEE8-F5CA-430F-B015-C698287526F8}"/>
                </a:ext>
              </a:extLst>
            </p:cNvPr>
            <p:cNvSpPr txBox="1">
              <a:spLocks noChangeArrowheads="1"/>
            </p:cNvSpPr>
            <p:nvPr/>
          </p:nvSpPr>
          <p:spPr bwMode="auto">
            <a:xfrm>
              <a:off x="4930775" y="1562100"/>
              <a:ext cx="600075" cy="2746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GB" altLang="en-US" sz="1200" b="1">
                  <a:solidFill>
                    <a:srgbClr val="000066"/>
                  </a:solidFill>
                  <a:latin typeface="Calibri" panose="020F0502020204030204" pitchFamily="34" charset="0"/>
                </a:rPr>
                <a:t>Vote</a:t>
              </a:r>
            </a:p>
          </p:txBody>
        </p:sp>
      </p:grpSp>
      <p:grpSp>
        <p:nvGrpSpPr>
          <p:cNvPr id="6" name="Group 65">
            <a:extLst>
              <a:ext uri="{FF2B5EF4-FFF2-40B4-BE49-F238E27FC236}">
                <a16:creationId xmlns:a16="http://schemas.microsoft.com/office/drawing/2014/main" id="{74713009-EFC9-4A07-9430-263C7F6EAF89}"/>
              </a:ext>
            </a:extLst>
          </p:cNvPr>
          <p:cNvGrpSpPr>
            <a:grpSpLocks/>
          </p:cNvGrpSpPr>
          <p:nvPr/>
        </p:nvGrpSpPr>
        <p:grpSpPr bwMode="auto">
          <a:xfrm>
            <a:off x="3200400" y="3644900"/>
            <a:ext cx="5119688" cy="1017588"/>
            <a:chOff x="3200400" y="3644900"/>
            <a:chExt cx="5119688" cy="1017588"/>
          </a:xfrm>
        </p:grpSpPr>
        <p:grpSp>
          <p:nvGrpSpPr>
            <p:cNvPr id="56349" name="Group 64">
              <a:extLst>
                <a:ext uri="{FF2B5EF4-FFF2-40B4-BE49-F238E27FC236}">
                  <a16:creationId xmlns:a16="http://schemas.microsoft.com/office/drawing/2014/main" id="{04DEAE65-9C0F-48DF-B2F7-4A5726C7BD2F}"/>
                </a:ext>
              </a:extLst>
            </p:cNvPr>
            <p:cNvGrpSpPr>
              <a:grpSpLocks/>
            </p:cNvGrpSpPr>
            <p:nvPr/>
          </p:nvGrpSpPr>
          <p:grpSpPr bwMode="auto">
            <a:xfrm>
              <a:off x="3200400" y="3886200"/>
              <a:ext cx="5119688" cy="776288"/>
              <a:chOff x="3200400" y="3886200"/>
              <a:chExt cx="5119688" cy="776288"/>
            </a:xfrm>
          </p:grpSpPr>
          <p:sp>
            <p:nvSpPr>
              <p:cNvPr id="56353" name="Line 8">
                <a:extLst>
                  <a:ext uri="{FF2B5EF4-FFF2-40B4-BE49-F238E27FC236}">
                    <a16:creationId xmlns:a16="http://schemas.microsoft.com/office/drawing/2014/main" id="{A34B1541-1333-4B11-BDD0-5B4678270686}"/>
                  </a:ext>
                </a:extLst>
              </p:cNvPr>
              <p:cNvSpPr>
                <a:spLocks noChangeShapeType="1"/>
              </p:cNvSpPr>
              <p:nvPr/>
            </p:nvSpPr>
            <p:spPr bwMode="auto">
              <a:xfrm>
                <a:off x="3729038" y="4149725"/>
                <a:ext cx="0" cy="215900"/>
              </a:xfrm>
              <a:prstGeom prst="line">
                <a:avLst/>
              </a:prstGeom>
              <a:noFill/>
              <a:ln w="57150">
                <a:solidFill>
                  <a:srgbClr val="00FF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6354" name="Line 9">
                <a:extLst>
                  <a:ext uri="{FF2B5EF4-FFF2-40B4-BE49-F238E27FC236}">
                    <a16:creationId xmlns:a16="http://schemas.microsoft.com/office/drawing/2014/main" id="{4D9D150F-7F14-4CD6-B854-15878239CEA7}"/>
                  </a:ext>
                </a:extLst>
              </p:cNvPr>
              <p:cNvSpPr>
                <a:spLocks noChangeShapeType="1"/>
              </p:cNvSpPr>
              <p:nvPr/>
            </p:nvSpPr>
            <p:spPr bwMode="auto">
              <a:xfrm>
                <a:off x="5889625" y="4149725"/>
                <a:ext cx="0" cy="215900"/>
              </a:xfrm>
              <a:prstGeom prst="line">
                <a:avLst/>
              </a:prstGeom>
              <a:noFill/>
              <a:ln w="57150">
                <a:solidFill>
                  <a:srgbClr val="FF66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6355" name="Line 10">
                <a:extLst>
                  <a:ext uri="{FF2B5EF4-FFF2-40B4-BE49-F238E27FC236}">
                    <a16:creationId xmlns:a16="http://schemas.microsoft.com/office/drawing/2014/main" id="{4B729556-9F51-4BD5-AFF8-24D0001665DF}"/>
                  </a:ext>
                </a:extLst>
              </p:cNvPr>
              <p:cNvSpPr>
                <a:spLocks noChangeShapeType="1"/>
              </p:cNvSpPr>
              <p:nvPr/>
            </p:nvSpPr>
            <p:spPr bwMode="auto">
              <a:xfrm>
                <a:off x="7978775" y="4149725"/>
                <a:ext cx="0" cy="215900"/>
              </a:xfrm>
              <a:prstGeom prst="line">
                <a:avLst/>
              </a:prstGeom>
              <a:noFill/>
              <a:ln w="57150">
                <a:solidFill>
                  <a:srgbClr val="FFFF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6356" name="Text Box 21">
                <a:extLst>
                  <a:ext uri="{FF2B5EF4-FFF2-40B4-BE49-F238E27FC236}">
                    <a16:creationId xmlns:a16="http://schemas.microsoft.com/office/drawing/2014/main" id="{C7363E67-2DB3-4842-9A5F-E9E1BE30B3C8}"/>
                  </a:ext>
                </a:extLst>
              </p:cNvPr>
              <p:cNvSpPr txBox="1">
                <a:spLocks noChangeArrowheads="1"/>
              </p:cNvSpPr>
              <p:nvPr/>
            </p:nvSpPr>
            <p:spPr bwMode="auto">
              <a:xfrm>
                <a:off x="3200400" y="3886200"/>
                <a:ext cx="1706563" cy="274638"/>
              </a:xfrm>
              <a:prstGeom prst="rect">
                <a:avLst/>
              </a:prstGeom>
              <a:gradFill rotWithShape="1">
                <a:gsLst>
                  <a:gs pos="0">
                    <a:srgbClr val="00A900"/>
                  </a:gs>
                  <a:gs pos="50000">
                    <a:srgbClr val="00FF00"/>
                  </a:gs>
                  <a:gs pos="100000">
                    <a:srgbClr val="00A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1200" b="1">
                    <a:solidFill>
                      <a:schemeClr val="bg1"/>
                    </a:solidFill>
                    <a:latin typeface="Calibri" panose="020F0502020204030204" pitchFamily="34" charset="0"/>
                  </a:rPr>
                  <a:t>Councillor 1</a:t>
                </a:r>
              </a:p>
            </p:txBody>
          </p:sp>
          <p:sp>
            <p:nvSpPr>
              <p:cNvPr id="56357" name="Text Box 22">
                <a:extLst>
                  <a:ext uri="{FF2B5EF4-FFF2-40B4-BE49-F238E27FC236}">
                    <a16:creationId xmlns:a16="http://schemas.microsoft.com/office/drawing/2014/main" id="{E94B8AEC-6317-4B25-BC92-25F3E15B541C}"/>
                  </a:ext>
                </a:extLst>
              </p:cNvPr>
              <p:cNvSpPr txBox="1">
                <a:spLocks noChangeArrowheads="1"/>
              </p:cNvSpPr>
              <p:nvPr/>
            </p:nvSpPr>
            <p:spPr bwMode="auto">
              <a:xfrm>
                <a:off x="7215188" y="3886200"/>
                <a:ext cx="947695" cy="276999"/>
              </a:xfrm>
              <a:prstGeom prst="rect">
                <a:avLst/>
              </a:prstGeom>
              <a:gradFill rotWithShape="1">
                <a:gsLst>
                  <a:gs pos="0">
                    <a:srgbClr val="A98700"/>
                  </a:gs>
                  <a:gs pos="50000">
                    <a:srgbClr val="FFCC00"/>
                  </a:gs>
                  <a:gs pos="100000">
                    <a:srgbClr val="A987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1200" b="1">
                    <a:solidFill>
                      <a:schemeClr val="bg1"/>
                    </a:solidFill>
                    <a:latin typeface="Calibri" panose="020F0502020204030204" pitchFamily="34" charset="0"/>
                  </a:rPr>
                  <a:t>Councillor 3</a:t>
                </a:r>
              </a:p>
            </p:txBody>
          </p:sp>
          <p:sp>
            <p:nvSpPr>
              <p:cNvPr id="56358" name="Text Box 23">
                <a:extLst>
                  <a:ext uri="{FF2B5EF4-FFF2-40B4-BE49-F238E27FC236}">
                    <a16:creationId xmlns:a16="http://schemas.microsoft.com/office/drawing/2014/main" id="{8DA66BF2-2755-4649-B07E-0E8F4446591E}"/>
                  </a:ext>
                </a:extLst>
              </p:cNvPr>
              <p:cNvSpPr txBox="1">
                <a:spLocks noChangeArrowheads="1"/>
              </p:cNvSpPr>
              <p:nvPr/>
            </p:nvSpPr>
            <p:spPr bwMode="auto">
              <a:xfrm>
                <a:off x="5334000" y="3886200"/>
                <a:ext cx="1085850" cy="274638"/>
              </a:xfrm>
              <a:prstGeom prst="rect">
                <a:avLst/>
              </a:prstGeom>
              <a:gradFill rotWithShape="1">
                <a:gsLst>
                  <a:gs pos="0">
                    <a:srgbClr val="762F76"/>
                  </a:gs>
                  <a:gs pos="50000">
                    <a:srgbClr val="FF66FF"/>
                  </a:gs>
                  <a:gs pos="100000">
                    <a:srgbClr val="762F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1200" b="1">
                    <a:solidFill>
                      <a:schemeClr val="bg1"/>
                    </a:solidFill>
                    <a:latin typeface="Calibri" panose="020F0502020204030204" pitchFamily="34" charset="0"/>
                  </a:rPr>
                  <a:t>Councillor 2</a:t>
                </a:r>
              </a:p>
            </p:txBody>
          </p:sp>
          <p:sp>
            <p:nvSpPr>
              <p:cNvPr id="56359" name="Text Box 25">
                <a:extLst>
                  <a:ext uri="{FF2B5EF4-FFF2-40B4-BE49-F238E27FC236}">
                    <a16:creationId xmlns:a16="http://schemas.microsoft.com/office/drawing/2014/main" id="{539052C7-AA87-4DE2-AB6F-FD51C83A530D}"/>
                  </a:ext>
                </a:extLst>
              </p:cNvPr>
              <p:cNvSpPr txBox="1">
                <a:spLocks noChangeArrowheads="1"/>
              </p:cNvSpPr>
              <p:nvPr/>
            </p:nvSpPr>
            <p:spPr bwMode="auto">
              <a:xfrm>
                <a:off x="3405188" y="4365625"/>
                <a:ext cx="736600" cy="274638"/>
              </a:xfrm>
              <a:prstGeom prst="rect">
                <a:avLst/>
              </a:prstGeom>
              <a:gradFill rotWithShape="1">
                <a:gsLst>
                  <a:gs pos="0">
                    <a:srgbClr val="00A900"/>
                  </a:gs>
                  <a:gs pos="50000">
                    <a:srgbClr val="00FF00"/>
                  </a:gs>
                  <a:gs pos="100000">
                    <a:srgbClr val="00A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1200" b="1">
                    <a:solidFill>
                      <a:srgbClr val="000066"/>
                    </a:solidFill>
                    <a:latin typeface="Calibri" panose="020F0502020204030204" pitchFamily="34" charset="0"/>
                  </a:rPr>
                  <a:t>Vote</a:t>
                </a:r>
              </a:p>
            </p:txBody>
          </p:sp>
          <p:sp>
            <p:nvSpPr>
              <p:cNvPr id="56360" name="Text Box 26">
                <a:extLst>
                  <a:ext uri="{FF2B5EF4-FFF2-40B4-BE49-F238E27FC236}">
                    <a16:creationId xmlns:a16="http://schemas.microsoft.com/office/drawing/2014/main" id="{CB1F949F-AFEC-4C43-B59A-1E04C9F76110}"/>
                  </a:ext>
                </a:extLst>
              </p:cNvPr>
              <p:cNvSpPr txBox="1">
                <a:spLocks noChangeArrowheads="1"/>
              </p:cNvSpPr>
              <p:nvPr/>
            </p:nvSpPr>
            <p:spPr bwMode="auto">
              <a:xfrm>
                <a:off x="5459413" y="4387850"/>
                <a:ext cx="863600" cy="274638"/>
              </a:xfrm>
              <a:prstGeom prst="rect">
                <a:avLst/>
              </a:prstGeom>
              <a:gradFill rotWithShape="1">
                <a:gsLst>
                  <a:gs pos="0">
                    <a:srgbClr val="762F76"/>
                  </a:gs>
                  <a:gs pos="50000">
                    <a:srgbClr val="FF66FF"/>
                  </a:gs>
                  <a:gs pos="100000">
                    <a:srgbClr val="762F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1200" b="1">
                    <a:solidFill>
                      <a:srgbClr val="000066"/>
                    </a:solidFill>
                    <a:latin typeface="Calibri" panose="020F0502020204030204" pitchFamily="34" charset="0"/>
                  </a:rPr>
                  <a:t>Vote</a:t>
                </a:r>
              </a:p>
            </p:txBody>
          </p:sp>
          <p:sp>
            <p:nvSpPr>
              <p:cNvPr id="56361" name="Text Box 27">
                <a:extLst>
                  <a:ext uri="{FF2B5EF4-FFF2-40B4-BE49-F238E27FC236}">
                    <a16:creationId xmlns:a16="http://schemas.microsoft.com/office/drawing/2014/main" id="{93098F9C-4682-440F-A16D-D10BAF13A92A}"/>
                  </a:ext>
                </a:extLst>
              </p:cNvPr>
              <p:cNvSpPr txBox="1">
                <a:spLocks noChangeArrowheads="1"/>
              </p:cNvSpPr>
              <p:nvPr/>
            </p:nvSpPr>
            <p:spPr bwMode="auto">
              <a:xfrm>
                <a:off x="7583488" y="4365625"/>
                <a:ext cx="736600" cy="274638"/>
              </a:xfrm>
              <a:prstGeom prst="rect">
                <a:avLst/>
              </a:prstGeom>
              <a:gradFill rotWithShape="1">
                <a:gsLst>
                  <a:gs pos="0">
                    <a:srgbClr val="A98700"/>
                  </a:gs>
                  <a:gs pos="50000">
                    <a:srgbClr val="FFCC00"/>
                  </a:gs>
                  <a:gs pos="100000">
                    <a:srgbClr val="A987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1200" b="1">
                    <a:solidFill>
                      <a:srgbClr val="000066"/>
                    </a:solidFill>
                    <a:latin typeface="Calibri" panose="020F0502020204030204" pitchFamily="34" charset="0"/>
                  </a:rPr>
                  <a:t>Vote</a:t>
                </a:r>
              </a:p>
            </p:txBody>
          </p:sp>
        </p:grpSp>
        <p:sp>
          <p:nvSpPr>
            <p:cNvPr id="56350" name="Line 47">
              <a:extLst>
                <a:ext uri="{FF2B5EF4-FFF2-40B4-BE49-F238E27FC236}">
                  <a16:creationId xmlns:a16="http://schemas.microsoft.com/office/drawing/2014/main" id="{6C4D72E6-137F-41E9-AD13-02845BFA56C5}"/>
                </a:ext>
              </a:extLst>
            </p:cNvPr>
            <p:cNvSpPr>
              <a:spLocks noChangeShapeType="1"/>
            </p:cNvSpPr>
            <p:nvPr/>
          </p:nvSpPr>
          <p:spPr bwMode="auto">
            <a:xfrm>
              <a:off x="4738688" y="3644900"/>
              <a:ext cx="0" cy="215900"/>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6351" name="Line 48">
              <a:extLst>
                <a:ext uri="{FF2B5EF4-FFF2-40B4-BE49-F238E27FC236}">
                  <a16:creationId xmlns:a16="http://schemas.microsoft.com/office/drawing/2014/main" id="{189DD804-0A13-45D6-9E42-2BF1415319F0}"/>
                </a:ext>
              </a:extLst>
            </p:cNvPr>
            <p:cNvSpPr>
              <a:spLocks noChangeShapeType="1"/>
            </p:cNvSpPr>
            <p:nvPr/>
          </p:nvSpPr>
          <p:spPr bwMode="auto">
            <a:xfrm>
              <a:off x="5889625" y="3644900"/>
              <a:ext cx="0" cy="215900"/>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6352" name="Line 49">
              <a:extLst>
                <a:ext uri="{FF2B5EF4-FFF2-40B4-BE49-F238E27FC236}">
                  <a16:creationId xmlns:a16="http://schemas.microsoft.com/office/drawing/2014/main" id="{54352AB7-DEF0-42FE-88E7-64F49143C5A7}"/>
                </a:ext>
              </a:extLst>
            </p:cNvPr>
            <p:cNvSpPr>
              <a:spLocks noChangeShapeType="1"/>
            </p:cNvSpPr>
            <p:nvPr/>
          </p:nvSpPr>
          <p:spPr bwMode="auto">
            <a:xfrm>
              <a:off x="7042150" y="3644900"/>
              <a:ext cx="0" cy="215900"/>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8" name="Group 66">
            <a:extLst>
              <a:ext uri="{FF2B5EF4-FFF2-40B4-BE49-F238E27FC236}">
                <a16:creationId xmlns:a16="http://schemas.microsoft.com/office/drawing/2014/main" id="{582E8E63-56C5-4F74-9F57-464B44B45881}"/>
              </a:ext>
            </a:extLst>
          </p:cNvPr>
          <p:cNvGrpSpPr>
            <a:grpSpLocks/>
          </p:cNvGrpSpPr>
          <p:nvPr/>
        </p:nvGrpSpPr>
        <p:grpSpPr bwMode="auto">
          <a:xfrm>
            <a:off x="1806575" y="3883025"/>
            <a:ext cx="1685925" cy="1006475"/>
            <a:chOff x="1806575" y="3883025"/>
            <a:chExt cx="1685925" cy="1006773"/>
          </a:xfrm>
        </p:grpSpPr>
        <p:sp>
          <p:nvSpPr>
            <p:cNvPr id="56345" name="Line 2">
              <a:extLst>
                <a:ext uri="{FF2B5EF4-FFF2-40B4-BE49-F238E27FC236}">
                  <a16:creationId xmlns:a16="http://schemas.microsoft.com/office/drawing/2014/main" id="{00365577-E9FD-4618-AD27-9EE835783B8B}"/>
                </a:ext>
              </a:extLst>
            </p:cNvPr>
            <p:cNvSpPr>
              <a:spLocks noChangeShapeType="1"/>
            </p:cNvSpPr>
            <p:nvPr/>
          </p:nvSpPr>
          <p:spPr bwMode="auto">
            <a:xfrm flipV="1">
              <a:off x="2268538" y="4510088"/>
              <a:ext cx="1223962" cy="14287"/>
            </a:xfrm>
            <a:prstGeom prst="line">
              <a:avLst/>
            </a:prstGeom>
            <a:noFill/>
            <a:ln w="28575">
              <a:solidFill>
                <a:schemeClr val="tx1"/>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46" name="Line 4">
              <a:extLst>
                <a:ext uri="{FF2B5EF4-FFF2-40B4-BE49-F238E27FC236}">
                  <a16:creationId xmlns:a16="http://schemas.microsoft.com/office/drawing/2014/main" id="{06759255-5376-4336-B363-3C2E48D8F8E8}"/>
                </a:ext>
              </a:extLst>
            </p:cNvPr>
            <p:cNvSpPr>
              <a:spLocks noChangeShapeType="1"/>
            </p:cNvSpPr>
            <p:nvPr/>
          </p:nvSpPr>
          <p:spPr bwMode="auto">
            <a:xfrm flipV="1">
              <a:off x="1806575" y="4005263"/>
              <a:ext cx="1512888" cy="19050"/>
            </a:xfrm>
            <a:prstGeom prst="line">
              <a:avLst/>
            </a:prstGeom>
            <a:noFill/>
            <a:ln w="28575">
              <a:solidFill>
                <a:schemeClr val="tx1"/>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47" name="AutoShape 34">
              <a:extLst>
                <a:ext uri="{FF2B5EF4-FFF2-40B4-BE49-F238E27FC236}">
                  <a16:creationId xmlns:a16="http://schemas.microsoft.com/office/drawing/2014/main" id="{59CD6B62-14FF-4173-972B-1A01C7917F68}"/>
                </a:ext>
              </a:extLst>
            </p:cNvPr>
            <p:cNvSpPr>
              <a:spLocks noChangeArrowheads="1"/>
            </p:cNvSpPr>
            <p:nvPr/>
          </p:nvSpPr>
          <p:spPr bwMode="auto">
            <a:xfrm>
              <a:off x="1847850" y="4365625"/>
              <a:ext cx="1200150" cy="524173"/>
            </a:xfrm>
            <a:prstGeom prst="foldedCorner">
              <a:avLst>
                <a:gd name="adj" fmla="val 12500"/>
              </a:avLst>
            </a:prstGeom>
            <a:gradFill rotWithShape="1">
              <a:gsLst>
                <a:gs pos="0">
                  <a:srgbClr val="002F76"/>
                </a:gs>
                <a:gs pos="50000">
                  <a:srgbClr val="0066FF"/>
                </a:gs>
                <a:gs pos="100000">
                  <a:srgbClr val="002F76"/>
                </a:gs>
              </a:gsLst>
              <a:lin ang="2700000" scaled="1"/>
            </a:gradFill>
            <a:ln w="3175">
              <a:solidFill>
                <a:schemeClr val="tx1"/>
              </a:solidFill>
              <a:miter lim="800000"/>
              <a:headEnd/>
              <a:tailEnd/>
            </a:ln>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GB" altLang="en-US" sz="1200" b="1">
                  <a:latin typeface="Calibri" panose="020F0502020204030204" pitchFamily="34" charset="0"/>
                </a:rPr>
                <a:t>Independent Voting</a:t>
              </a:r>
            </a:p>
          </p:txBody>
        </p:sp>
        <p:sp>
          <p:nvSpPr>
            <p:cNvPr id="56348" name="AutoShape 50">
              <a:extLst>
                <a:ext uri="{FF2B5EF4-FFF2-40B4-BE49-F238E27FC236}">
                  <a16:creationId xmlns:a16="http://schemas.microsoft.com/office/drawing/2014/main" id="{486E6A85-E29D-4032-8994-4BF54C55DEEB}"/>
                </a:ext>
              </a:extLst>
            </p:cNvPr>
            <p:cNvSpPr>
              <a:spLocks noChangeArrowheads="1"/>
            </p:cNvSpPr>
            <p:nvPr/>
          </p:nvSpPr>
          <p:spPr bwMode="auto">
            <a:xfrm>
              <a:off x="1828800" y="3883025"/>
              <a:ext cx="926857" cy="314504"/>
            </a:xfrm>
            <a:prstGeom prst="foldedCorner">
              <a:avLst>
                <a:gd name="adj" fmla="val 12500"/>
              </a:avLst>
            </a:prstGeom>
            <a:gradFill rotWithShape="1">
              <a:gsLst>
                <a:gs pos="0">
                  <a:srgbClr val="002F76"/>
                </a:gs>
                <a:gs pos="50000">
                  <a:srgbClr val="0066FF"/>
                </a:gs>
                <a:gs pos="100000">
                  <a:srgbClr val="002F76"/>
                </a:gs>
              </a:gsLst>
              <a:lin ang="2700000" scaled="1"/>
            </a:gradFill>
            <a:ln w="3175">
              <a:solidFill>
                <a:schemeClr val="tx1"/>
              </a:solidFill>
              <a:miter lim="800000"/>
              <a:headEnd/>
              <a:tailEnd/>
            </a:ln>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GB" altLang="en-US" sz="1200" b="1">
                  <a:latin typeface="Calibri" panose="020F0502020204030204" pitchFamily="34" charset="0"/>
                </a:rPr>
                <a:t>Minimum 3</a:t>
              </a:r>
            </a:p>
          </p:txBody>
        </p:sp>
      </p:grpSp>
      <p:grpSp>
        <p:nvGrpSpPr>
          <p:cNvPr id="9" name="Group 63">
            <a:extLst>
              <a:ext uri="{FF2B5EF4-FFF2-40B4-BE49-F238E27FC236}">
                <a16:creationId xmlns:a16="http://schemas.microsoft.com/office/drawing/2014/main" id="{A58606AD-CD89-41D6-B557-2D1904C9726D}"/>
              </a:ext>
            </a:extLst>
          </p:cNvPr>
          <p:cNvGrpSpPr>
            <a:grpSpLocks/>
          </p:cNvGrpSpPr>
          <p:nvPr/>
        </p:nvGrpSpPr>
        <p:grpSpPr bwMode="auto">
          <a:xfrm>
            <a:off x="4346575" y="2779713"/>
            <a:ext cx="3044825" cy="923925"/>
            <a:chOff x="4346575" y="2779713"/>
            <a:chExt cx="3044825" cy="923925"/>
          </a:xfrm>
        </p:grpSpPr>
        <p:sp>
          <p:nvSpPr>
            <p:cNvPr id="56341" name="Line 11">
              <a:extLst>
                <a:ext uri="{FF2B5EF4-FFF2-40B4-BE49-F238E27FC236}">
                  <a16:creationId xmlns:a16="http://schemas.microsoft.com/office/drawing/2014/main" id="{6AA0515B-FE4C-4BAF-AB68-A9AD54116614}"/>
                </a:ext>
              </a:extLst>
            </p:cNvPr>
            <p:cNvSpPr>
              <a:spLocks noChangeShapeType="1"/>
            </p:cNvSpPr>
            <p:nvPr/>
          </p:nvSpPr>
          <p:spPr bwMode="auto">
            <a:xfrm>
              <a:off x="5889625" y="2779713"/>
              <a:ext cx="0" cy="144462"/>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6342" name="Line 13">
              <a:extLst>
                <a:ext uri="{FF2B5EF4-FFF2-40B4-BE49-F238E27FC236}">
                  <a16:creationId xmlns:a16="http://schemas.microsoft.com/office/drawing/2014/main" id="{F5745871-59D8-4C2B-9814-58F6EF1196C8}"/>
                </a:ext>
              </a:extLst>
            </p:cNvPr>
            <p:cNvSpPr>
              <a:spLocks noChangeShapeType="1"/>
            </p:cNvSpPr>
            <p:nvPr/>
          </p:nvSpPr>
          <p:spPr bwMode="auto">
            <a:xfrm>
              <a:off x="5889625" y="3140075"/>
              <a:ext cx="0" cy="288925"/>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6343" name="Text Box 51">
              <a:extLst>
                <a:ext uri="{FF2B5EF4-FFF2-40B4-BE49-F238E27FC236}">
                  <a16:creationId xmlns:a16="http://schemas.microsoft.com/office/drawing/2014/main" id="{EC7E1487-F9EE-4E59-9824-7D7E4BEECB94}"/>
                </a:ext>
              </a:extLst>
            </p:cNvPr>
            <p:cNvSpPr txBox="1">
              <a:spLocks noChangeArrowheads="1"/>
            </p:cNvSpPr>
            <p:nvPr/>
          </p:nvSpPr>
          <p:spPr bwMode="auto">
            <a:xfrm>
              <a:off x="4643438" y="2997200"/>
              <a:ext cx="2519362" cy="274638"/>
            </a:xfrm>
            <a:prstGeom prst="rect">
              <a:avLst/>
            </a:prstGeom>
            <a:gradFill rotWithShape="1">
              <a:gsLst>
                <a:gs pos="0">
                  <a:srgbClr val="005C5C"/>
                </a:gs>
                <a:gs pos="50000">
                  <a:srgbClr val="00FFFF"/>
                </a:gs>
                <a:gs pos="100000">
                  <a:srgbClr val="005C5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GB" altLang="en-US" sz="1200" b="1">
                  <a:solidFill>
                    <a:srgbClr val="000066"/>
                  </a:solidFill>
                  <a:latin typeface="Calibri" panose="020F0502020204030204" pitchFamily="34" charset="0"/>
                </a:rPr>
                <a:t>Endorsement By Chief Surveyor</a:t>
              </a:r>
            </a:p>
          </p:txBody>
        </p:sp>
        <p:sp>
          <p:nvSpPr>
            <p:cNvPr id="323636" name="Text Box 52">
              <a:extLst>
                <a:ext uri="{FF2B5EF4-FFF2-40B4-BE49-F238E27FC236}">
                  <a16:creationId xmlns:a16="http://schemas.microsoft.com/office/drawing/2014/main" id="{18FE6581-B258-4AE9-9CD8-C8B06900FC8B}"/>
                </a:ext>
              </a:extLst>
            </p:cNvPr>
            <p:cNvSpPr txBox="1">
              <a:spLocks noChangeArrowheads="1"/>
            </p:cNvSpPr>
            <p:nvPr/>
          </p:nvSpPr>
          <p:spPr bwMode="auto">
            <a:xfrm>
              <a:off x="4346575" y="3429000"/>
              <a:ext cx="3044825" cy="274638"/>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headEnd/>
              <a:tailEnd/>
            </a:ln>
            <a:effectLst/>
          </p:spPr>
          <p:txBody>
            <a:bodyPr>
              <a:spAutoFit/>
            </a:bodyPr>
            <a:lstStyle/>
            <a:p>
              <a:pPr algn="ctr" eaLnBrk="1" fontAlgn="auto" hangingPunct="1">
                <a:spcBef>
                  <a:spcPts val="0"/>
                </a:spcBef>
                <a:spcAft>
                  <a:spcPts val="0"/>
                </a:spcAft>
                <a:defRPr/>
              </a:pPr>
              <a:r>
                <a:rPr lang="en-GB" sz="1200" b="1" dirty="0">
                  <a:latin typeface="+mn-lt"/>
                </a:rPr>
                <a:t>Final Survey Report</a:t>
              </a:r>
            </a:p>
          </p:txBody>
        </p:sp>
      </p:grpSp>
      <p:sp>
        <p:nvSpPr>
          <p:cNvPr id="323637" name="Text Box 53">
            <a:extLst>
              <a:ext uri="{FF2B5EF4-FFF2-40B4-BE49-F238E27FC236}">
                <a16:creationId xmlns:a16="http://schemas.microsoft.com/office/drawing/2014/main" id="{72987BC5-B657-4C86-9950-D1FA8ECBDCF6}"/>
              </a:ext>
            </a:extLst>
          </p:cNvPr>
          <p:cNvSpPr txBox="1">
            <a:spLocks noChangeArrowheads="1"/>
          </p:cNvSpPr>
          <p:nvPr/>
        </p:nvSpPr>
        <p:spPr bwMode="auto">
          <a:xfrm>
            <a:off x="4233863" y="777875"/>
            <a:ext cx="3455987" cy="274638"/>
          </a:xfrm>
          <a:prstGeom prst="rect">
            <a:avLst/>
          </a:prstGeom>
          <a:gradFill rotWithShape="1">
            <a:gsLst>
              <a:gs pos="0">
                <a:srgbClr val="182F76"/>
              </a:gs>
              <a:gs pos="50000">
                <a:srgbClr val="3366FF"/>
              </a:gs>
              <a:gs pos="100000">
                <a:srgbClr val="182F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1200" b="1">
                <a:solidFill>
                  <a:schemeClr val="bg1"/>
                </a:solidFill>
                <a:latin typeface="Calibri" panose="020F0502020204030204" pitchFamily="34" charset="0"/>
              </a:rPr>
              <a:t>Survey Team Deliberation </a:t>
            </a:r>
          </a:p>
        </p:txBody>
      </p:sp>
      <p:grpSp>
        <p:nvGrpSpPr>
          <p:cNvPr id="10" name="Group 60">
            <a:extLst>
              <a:ext uri="{FF2B5EF4-FFF2-40B4-BE49-F238E27FC236}">
                <a16:creationId xmlns:a16="http://schemas.microsoft.com/office/drawing/2014/main" id="{5AC60F53-CFE4-49FB-910F-6FAFBC029732}"/>
              </a:ext>
            </a:extLst>
          </p:cNvPr>
          <p:cNvGrpSpPr>
            <a:grpSpLocks/>
          </p:cNvGrpSpPr>
          <p:nvPr/>
        </p:nvGrpSpPr>
        <p:grpSpPr bwMode="auto">
          <a:xfrm>
            <a:off x="1882775" y="1555750"/>
            <a:ext cx="2444750" cy="523875"/>
            <a:chOff x="1882775" y="1555750"/>
            <a:chExt cx="2444750" cy="524173"/>
          </a:xfrm>
        </p:grpSpPr>
        <p:sp>
          <p:nvSpPr>
            <p:cNvPr id="56339" name="Line 5">
              <a:extLst>
                <a:ext uri="{FF2B5EF4-FFF2-40B4-BE49-F238E27FC236}">
                  <a16:creationId xmlns:a16="http://schemas.microsoft.com/office/drawing/2014/main" id="{5D039892-906E-4130-9B2F-044193783233}"/>
                </a:ext>
              </a:extLst>
            </p:cNvPr>
            <p:cNvSpPr>
              <a:spLocks noChangeShapeType="1"/>
            </p:cNvSpPr>
            <p:nvPr/>
          </p:nvSpPr>
          <p:spPr bwMode="auto">
            <a:xfrm>
              <a:off x="1908175" y="1700213"/>
              <a:ext cx="2419350" cy="0"/>
            </a:xfrm>
            <a:prstGeom prst="line">
              <a:avLst/>
            </a:prstGeom>
            <a:noFill/>
            <a:ln w="28575">
              <a:solidFill>
                <a:schemeClr val="tx1"/>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40" name="AutoShape 54">
              <a:extLst>
                <a:ext uri="{FF2B5EF4-FFF2-40B4-BE49-F238E27FC236}">
                  <a16:creationId xmlns:a16="http://schemas.microsoft.com/office/drawing/2014/main" id="{5570C017-0B2D-4E4C-8AC0-6B1B32435BC5}"/>
                </a:ext>
              </a:extLst>
            </p:cNvPr>
            <p:cNvSpPr>
              <a:spLocks noChangeArrowheads="1"/>
            </p:cNvSpPr>
            <p:nvPr/>
          </p:nvSpPr>
          <p:spPr bwMode="auto">
            <a:xfrm>
              <a:off x="1882775" y="1555750"/>
              <a:ext cx="936625" cy="524173"/>
            </a:xfrm>
            <a:prstGeom prst="foldedCorner">
              <a:avLst>
                <a:gd name="adj" fmla="val 12500"/>
              </a:avLst>
            </a:prstGeom>
            <a:gradFill rotWithShape="1">
              <a:gsLst>
                <a:gs pos="0">
                  <a:srgbClr val="002F76"/>
                </a:gs>
                <a:gs pos="50000">
                  <a:srgbClr val="0066FF"/>
                </a:gs>
                <a:gs pos="100000">
                  <a:srgbClr val="002F76"/>
                </a:gs>
              </a:gsLst>
              <a:lin ang="2700000" scaled="1"/>
            </a:gradFill>
            <a:ln w="3175">
              <a:solidFill>
                <a:schemeClr val="tx1"/>
              </a:solidFill>
              <a:miter lim="800000"/>
              <a:headEnd/>
              <a:tailEnd/>
            </a:ln>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50000"/>
                </a:spcBef>
                <a:buClrTx/>
                <a:buSzTx/>
                <a:buFontTx/>
                <a:buNone/>
              </a:pPr>
              <a:r>
                <a:rPr lang="en-GB" altLang="en-US" sz="1200" b="1">
                  <a:latin typeface="Calibri" panose="020F0502020204030204" pitchFamily="34" charset="0"/>
                </a:rPr>
                <a:t>Secret Ballot</a:t>
              </a:r>
            </a:p>
          </p:txBody>
        </p:sp>
      </p:grpSp>
      <p:sp>
        <p:nvSpPr>
          <p:cNvPr id="323639" name="Text Box 55">
            <a:extLst>
              <a:ext uri="{FF2B5EF4-FFF2-40B4-BE49-F238E27FC236}">
                <a16:creationId xmlns:a16="http://schemas.microsoft.com/office/drawing/2014/main" id="{EF65D02C-AE76-45D1-98CC-550ECBEBACD2}"/>
              </a:ext>
            </a:extLst>
          </p:cNvPr>
          <p:cNvSpPr txBox="1">
            <a:spLocks noChangeArrowheads="1"/>
          </p:cNvSpPr>
          <p:nvPr/>
        </p:nvSpPr>
        <p:spPr bwMode="auto">
          <a:xfrm>
            <a:off x="4233863" y="201613"/>
            <a:ext cx="3455987" cy="274637"/>
          </a:xfrm>
          <a:prstGeom prst="rect">
            <a:avLst/>
          </a:prstGeom>
          <a:gradFill rotWithShape="1">
            <a:gsLst>
              <a:gs pos="0">
                <a:srgbClr val="002900"/>
              </a:gs>
              <a:gs pos="50000">
                <a:srgbClr val="00FF00"/>
              </a:gs>
              <a:gs pos="100000">
                <a:srgbClr val="002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1200" b="1">
                <a:solidFill>
                  <a:schemeClr val="bg1"/>
                </a:solidFill>
                <a:latin typeface="Calibri" panose="020F0502020204030204" pitchFamily="34" charset="0"/>
              </a:rPr>
              <a:t>Hospital-wide Survey </a:t>
            </a:r>
          </a:p>
        </p:txBody>
      </p:sp>
      <p:grpSp>
        <p:nvGrpSpPr>
          <p:cNvPr id="11" name="Group 61">
            <a:extLst>
              <a:ext uri="{FF2B5EF4-FFF2-40B4-BE49-F238E27FC236}">
                <a16:creationId xmlns:a16="http://schemas.microsoft.com/office/drawing/2014/main" id="{51D02E3E-EA04-442B-9A0F-C08BB31CBF1B}"/>
              </a:ext>
            </a:extLst>
          </p:cNvPr>
          <p:cNvGrpSpPr>
            <a:grpSpLocks/>
          </p:cNvGrpSpPr>
          <p:nvPr/>
        </p:nvGrpSpPr>
        <p:grpSpPr bwMode="auto">
          <a:xfrm>
            <a:off x="7783513" y="549275"/>
            <a:ext cx="1325562" cy="1655763"/>
            <a:chOff x="7783513" y="549275"/>
            <a:chExt cx="1325562" cy="1655763"/>
          </a:xfrm>
        </p:grpSpPr>
        <p:sp>
          <p:nvSpPr>
            <p:cNvPr id="56337" name="AutoShape 56">
              <a:extLst>
                <a:ext uri="{FF2B5EF4-FFF2-40B4-BE49-F238E27FC236}">
                  <a16:creationId xmlns:a16="http://schemas.microsoft.com/office/drawing/2014/main" id="{2D06F4E6-7A77-4C91-BC1B-0EBA7706406D}"/>
                </a:ext>
              </a:extLst>
            </p:cNvPr>
            <p:cNvSpPr>
              <a:spLocks/>
            </p:cNvSpPr>
            <p:nvPr/>
          </p:nvSpPr>
          <p:spPr bwMode="auto">
            <a:xfrm>
              <a:off x="7783513" y="549275"/>
              <a:ext cx="142875" cy="1655763"/>
            </a:xfrm>
            <a:prstGeom prst="rightBrace">
              <a:avLst>
                <a:gd name="adj1" fmla="val 96574"/>
                <a:gd name="adj2" fmla="val 50694"/>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Calibri" panose="020F0502020204030204" pitchFamily="34" charset="0"/>
              </a:endParaRPr>
            </a:p>
          </p:txBody>
        </p:sp>
        <p:sp>
          <p:nvSpPr>
            <p:cNvPr id="56338" name="Text Box 57">
              <a:extLst>
                <a:ext uri="{FF2B5EF4-FFF2-40B4-BE49-F238E27FC236}">
                  <a16:creationId xmlns:a16="http://schemas.microsoft.com/office/drawing/2014/main" id="{C58EEF39-4E40-4802-A270-5A3B892DAFDD}"/>
                </a:ext>
              </a:extLst>
            </p:cNvPr>
            <p:cNvSpPr txBox="1">
              <a:spLocks noChangeArrowheads="1"/>
            </p:cNvSpPr>
            <p:nvPr/>
          </p:nvSpPr>
          <p:spPr bwMode="auto">
            <a:xfrm>
              <a:off x="7885113" y="908050"/>
              <a:ext cx="1223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GB" altLang="en-US" sz="1200" b="1">
                  <a:latin typeface="Calibri" panose="020F0502020204030204" pitchFamily="34" charset="0"/>
                </a:rPr>
                <a:t>Post Survey</a:t>
              </a:r>
            </a:p>
            <a:p>
              <a:pPr eaLnBrk="1" hangingPunct="1">
                <a:spcBef>
                  <a:spcPct val="0"/>
                </a:spcBef>
                <a:buClrTx/>
                <a:buSzTx/>
                <a:buFontTx/>
                <a:buNone/>
              </a:pPr>
              <a:r>
                <a:rPr lang="en-GB" altLang="en-US" sz="1200" b="1">
                  <a:latin typeface="Calibri" panose="020F0502020204030204" pitchFamily="34" charset="0"/>
                </a:rPr>
                <a:t>- On Site</a:t>
              </a:r>
            </a:p>
          </p:txBody>
        </p:sp>
      </p:grpSp>
      <p:pic>
        <p:nvPicPr>
          <p:cNvPr id="69" name="Picture 68">
            <a:extLst>
              <a:ext uri="{FF2B5EF4-FFF2-40B4-BE49-F238E27FC236}">
                <a16:creationId xmlns:a16="http://schemas.microsoft.com/office/drawing/2014/main" id="{E90FDE43-4BDB-453A-A1A7-6FF18EB99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23639"/>
                                        </p:tgtEl>
                                        <p:attrNameLst>
                                          <p:attrName>style.visibility</p:attrName>
                                        </p:attrNameLst>
                                      </p:cBhvr>
                                      <p:to>
                                        <p:strVal val="visible"/>
                                      </p:to>
                                    </p:set>
                                    <p:anim calcmode="lin" valueType="num">
                                      <p:cBhvr>
                                        <p:cTn id="7" dur="500" fill="hold"/>
                                        <p:tgtEl>
                                          <p:spTgt spid="323639"/>
                                        </p:tgtEl>
                                        <p:attrNameLst>
                                          <p:attrName>ppt_w</p:attrName>
                                        </p:attrNameLst>
                                      </p:cBhvr>
                                      <p:tavLst>
                                        <p:tav tm="0">
                                          <p:val>
                                            <p:fltVal val="0"/>
                                          </p:val>
                                        </p:tav>
                                        <p:tav tm="100000">
                                          <p:val>
                                            <p:strVal val="#ppt_w"/>
                                          </p:val>
                                        </p:tav>
                                      </p:tavLst>
                                    </p:anim>
                                    <p:anim calcmode="lin" valueType="num">
                                      <p:cBhvr>
                                        <p:cTn id="8" dur="500" fill="hold"/>
                                        <p:tgtEl>
                                          <p:spTgt spid="32363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23624"/>
                                        </p:tgtEl>
                                        <p:attrNameLst>
                                          <p:attrName>style.visibility</p:attrName>
                                        </p:attrNameLst>
                                      </p:cBhvr>
                                      <p:to>
                                        <p:strVal val="visible"/>
                                      </p:to>
                                    </p:set>
                                    <p:anim calcmode="lin" valueType="num">
                                      <p:cBhvr>
                                        <p:cTn id="13" dur="500" fill="hold"/>
                                        <p:tgtEl>
                                          <p:spTgt spid="323624"/>
                                        </p:tgtEl>
                                        <p:attrNameLst>
                                          <p:attrName>ppt_w</p:attrName>
                                        </p:attrNameLst>
                                      </p:cBhvr>
                                      <p:tavLst>
                                        <p:tav tm="0">
                                          <p:val>
                                            <p:fltVal val="0"/>
                                          </p:val>
                                        </p:tav>
                                        <p:tav tm="100000">
                                          <p:val>
                                            <p:strVal val="#ppt_w"/>
                                          </p:val>
                                        </p:tav>
                                      </p:tavLst>
                                    </p:anim>
                                    <p:anim calcmode="lin" valueType="num">
                                      <p:cBhvr>
                                        <p:cTn id="14" dur="500" fill="hold"/>
                                        <p:tgtEl>
                                          <p:spTgt spid="323624"/>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23637"/>
                                        </p:tgtEl>
                                        <p:attrNameLst>
                                          <p:attrName>style.visibility</p:attrName>
                                        </p:attrNameLst>
                                      </p:cBhvr>
                                      <p:to>
                                        <p:strVal val="visible"/>
                                      </p:to>
                                    </p:set>
                                    <p:anim calcmode="lin" valueType="num">
                                      <p:cBhvr>
                                        <p:cTn id="19" dur="500" fill="hold"/>
                                        <p:tgtEl>
                                          <p:spTgt spid="323637"/>
                                        </p:tgtEl>
                                        <p:attrNameLst>
                                          <p:attrName>ppt_w</p:attrName>
                                        </p:attrNameLst>
                                      </p:cBhvr>
                                      <p:tavLst>
                                        <p:tav tm="0">
                                          <p:val>
                                            <p:fltVal val="0"/>
                                          </p:val>
                                        </p:tav>
                                        <p:tav tm="100000">
                                          <p:val>
                                            <p:strVal val="#ppt_w"/>
                                          </p:val>
                                        </p:tav>
                                      </p:tavLst>
                                    </p:anim>
                                    <p:anim calcmode="lin" valueType="num">
                                      <p:cBhvr>
                                        <p:cTn id="20" dur="500" fill="hold"/>
                                        <p:tgtEl>
                                          <p:spTgt spid="323637"/>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323629"/>
                                        </p:tgtEl>
                                        <p:attrNameLst>
                                          <p:attrName>style.visibility</p:attrName>
                                        </p:attrNameLst>
                                      </p:cBhvr>
                                      <p:to>
                                        <p:strVal val="visible"/>
                                      </p:to>
                                    </p:set>
                                    <p:anim calcmode="lin" valueType="num">
                                      <p:cBhvr>
                                        <p:cTn id="35" dur="500" fill="hold"/>
                                        <p:tgtEl>
                                          <p:spTgt spid="323629"/>
                                        </p:tgtEl>
                                        <p:attrNameLst>
                                          <p:attrName>ppt_w</p:attrName>
                                        </p:attrNameLst>
                                      </p:cBhvr>
                                      <p:tavLst>
                                        <p:tav tm="0">
                                          <p:val>
                                            <p:fltVal val="0"/>
                                          </p:val>
                                        </p:tav>
                                        <p:tav tm="100000">
                                          <p:val>
                                            <p:strVal val="#ppt_w"/>
                                          </p:val>
                                        </p:tav>
                                      </p:tavLst>
                                    </p:anim>
                                    <p:anim calcmode="lin" valueType="num">
                                      <p:cBhvr>
                                        <p:cTn id="36" dur="500" fill="hold"/>
                                        <p:tgtEl>
                                          <p:spTgt spid="323629"/>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up)">
                                      <p:cBhvr>
                                        <p:cTn id="47" dur="500"/>
                                        <p:tgtEl>
                                          <p:spTgt spid="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right)">
                                      <p:cBhvr>
                                        <p:cTn id="52" dur="500"/>
                                        <p:tgtEl>
                                          <p:spTgt spid="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up)">
                                      <p:cBhvr>
                                        <p:cTn id="57" dur="500"/>
                                        <p:tgtEl>
                                          <p:spTgt spid="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up)">
                                      <p:cBhvr>
                                        <p:cTn id="62" dur="500"/>
                                        <p:tgtEl>
                                          <p:spTgt spid="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right)">
                                      <p:cBhvr>
                                        <p:cTn id="67" dur="500"/>
                                        <p:tgtEl>
                                          <p:spTgt spid="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1" fill="hold"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up)">
                                      <p:cBhvr>
                                        <p:cTn id="7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624" grpId="0" animBg="1"/>
      <p:bldP spid="323629" grpId="0" animBg="1"/>
      <p:bldP spid="323637" grpId="0" animBg="1"/>
      <p:bldP spid="323639"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79455E0-7845-4184-85F1-5268465AC33C}"/>
              </a:ext>
            </a:extLst>
          </p:cNvPr>
          <p:cNvSpPr>
            <a:spLocks noGrp="1" noChangeArrowheads="1"/>
          </p:cNvSpPr>
          <p:nvPr>
            <p:ph type="title" idx="4294967295"/>
          </p:nvPr>
        </p:nvSpPr>
        <p:spPr>
          <a:xfrm>
            <a:off x="381000" y="158750"/>
            <a:ext cx="7848600" cy="984250"/>
          </a:xfrm>
        </p:spPr>
        <p:txBody>
          <a:bodyPr/>
          <a:lstStyle/>
          <a:p>
            <a:pPr eaLnBrk="1" fontAlgn="auto" hangingPunct="1">
              <a:spcAft>
                <a:spcPts val="0"/>
              </a:spcAft>
              <a:defRPr/>
            </a:pPr>
            <a:r>
              <a:rPr lang="en-US" b="1" dirty="0">
                <a:solidFill>
                  <a:srgbClr val="FFFF00"/>
                </a:solidFill>
              </a:rPr>
              <a:t>Certification decision</a:t>
            </a:r>
          </a:p>
        </p:txBody>
      </p:sp>
      <p:sp>
        <p:nvSpPr>
          <p:cNvPr id="57347" name="Rectangle 3">
            <a:extLst>
              <a:ext uri="{FF2B5EF4-FFF2-40B4-BE49-F238E27FC236}">
                <a16:creationId xmlns:a16="http://schemas.microsoft.com/office/drawing/2014/main" id="{71C5C7B5-4700-4C9A-8FB2-15A6F935609E}"/>
              </a:ext>
            </a:extLst>
          </p:cNvPr>
          <p:cNvSpPr>
            <a:spLocks noGrp="1" noChangeArrowheads="1"/>
          </p:cNvSpPr>
          <p:nvPr>
            <p:ph type="body" idx="4294967295"/>
          </p:nvPr>
        </p:nvSpPr>
        <p:spPr>
          <a:xfrm>
            <a:off x="457200" y="1447800"/>
            <a:ext cx="8229600" cy="4525963"/>
          </a:xfrm>
        </p:spPr>
        <p:txBody>
          <a:bodyPr/>
          <a:lstStyle/>
          <a:p>
            <a:pPr eaLnBrk="1" hangingPunct="1">
              <a:buClr>
                <a:srgbClr val="FFFF00"/>
              </a:buClr>
            </a:pPr>
            <a:r>
              <a:rPr lang="en-US" altLang="en-US"/>
              <a:t>No compromise on Patient safety issues</a:t>
            </a:r>
          </a:p>
          <a:p>
            <a:pPr eaLnBrk="1" hangingPunct="1">
              <a:buClr>
                <a:srgbClr val="FFFF00"/>
              </a:buClr>
            </a:pPr>
            <a:r>
              <a:rPr lang="en-US" altLang="en-US"/>
              <a:t>Substantial Compliance to standards</a:t>
            </a:r>
          </a:p>
          <a:p>
            <a:pPr eaLnBrk="1" hangingPunct="1">
              <a:buClr>
                <a:srgbClr val="FFFF00"/>
              </a:buClr>
            </a:pPr>
            <a:r>
              <a:rPr lang="en-US" altLang="en-US"/>
              <a:t>Evidence of Continuous quality improvement activities in each service standards</a:t>
            </a:r>
          </a:p>
          <a:p>
            <a:pPr eaLnBrk="1" hangingPunct="1"/>
            <a:endParaRPr lang="en-US" altLang="en-US"/>
          </a:p>
        </p:txBody>
      </p:sp>
      <p:pic>
        <p:nvPicPr>
          <p:cNvPr id="5" name="Picture 5" descr="Doctors">
            <a:extLst>
              <a:ext uri="{FF2B5EF4-FFF2-40B4-BE49-F238E27FC236}">
                <a16:creationId xmlns:a16="http://schemas.microsoft.com/office/drawing/2014/main" id="{2A046650-805F-4B4A-937B-0238E29190EF}"/>
              </a:ext>
            </a:extLst>
          </p:cNvPr>
          <p:cNvPicPr>
            <a:picLocks noChangeAspect="1" noChangeArrowheads="1"/>
          </p:cNvPicPr>
          <p:nvPr/>
        </p:nvPicPr>
        <p:blipFill>
          <a:blip r:embed="rId2" cstate="print"/>
          <a:srcRect/>
          <a:stretch>
            <a:fillRect/>
          </a:stretch>
        </p:blipFill>
        <p:spPr bwMode="auto">
          <a:xfrm>
            <a:off x="1143000" y="3351584"/>
            <a:ext cx="4267200" cy="2833452"/>
          </a:xfrm>
          <a:prstGeom prst="ellipse">
            <a:avLst/>
          </a:prstGeom>
          <a:ln>
            <a:noFill/>
          </a:ln>
          <a:effectLst>
            <a:softEdge rad="112500"/>
          </a:effectLst>
        </p:spPr>
      </p:pic>
      <p:pic>
        <p:nvPicPr>
          <p:cNvPr id="57349" name="Picture 2" descr="http://www.grouplotus.com/staticfiles/img/app/sections/headers/Engineering_Recruitment.jpg">
            <a:extLst>
              <a:ext uri="{FF2B5EF4-FFF2-40B4-BE49-F238E27FC236}">
                <a16:creationId xmlns:a16="http://schemas.microsoft.com/office/drawing/2014/main" id="{CC0DBFD4-10F5-4D04-878C-8AA2268AB4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7934"/>
          <a:stretch>
            <a:fillRect/>
          </a:stretch>
        </p:blipFill>
        <p:spPr bwMode="auto">
          <a:xfrm>
            <a:off x="4495800" y="4724400"/>
            <a:ext cx="34131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2C9368FC-5075-4209-A8E9-FF205A75A4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extBox 1">
            <a:extLst>
              <a:ext uri="{FF2B5EF4-FFF2-40B4-BE49-F238E27FC236}">
                <a16:creationId xmlns:a16="http://schemas.microsoft.com/office/drawing/2014/main" id="{B572E6D5-E398-49B6-89E6-62D5C1BD5D33}"/>
              </a:ext>
            </a:extLst>
          </p:cNvPr>
          <p:cNvSpPr txBox="1">
            <a:spLocks noChangeArrowheads="1"/>
          </p:cNvSpPr>
          <p:nvPr/>
        </p:nvSpPr>
        <p:spPr bwMode="auto">
          <a:xfrm>
            <a:off x="3352800" y="381000"/>
            <a:ext cx="2762250" cy="9239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5400" b="1">
                <a:solidFill>
                  <a:srgbClr val="FFFF00"/>
                </a:solidFill>
                <a:latin typeface="Arial" panose="020B0604020202020204" pitchFamily="34" charset="0"/>
              </a:rPr>
              <a:t>AWARD</a:t>
            </a:r>
          </a:p>
        </p:txBody>
      </p:sp>
      <p:sp>
        <p:nvSpPr>
          <p:cNvPr id="3" name="TextBox 2">
            <a:extLst>
              <a:ext uri="{FF2B5EF4-FFF2-40B4-BE49-F238E27FC236}">
                <a16:creationId xmlns:a16="http://schemas.microsoft.com/office/drawing/2014/main" id="{F664669B-EE7B-4310-AABA-63749A4C1581}"/>
              </a:ext>
            </a:extLst>
          </p:cNvPr>
          <p:cNvSpPr txBox="1">
            <a:spLocks noChangeArrowheads="1"/>
          </p:cNvSpPr>
          <p:nvPr/>
        </p:nvSpPr>
        <p:spPr bwMode="auto">
          <a:xfrm>
            <a:off x="1600200" y="167640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b="1">
                <a:solidFill>
                  <a:srgbClr val="FFFF00"/>
                </a:solidFill>
                <a:latin typeface="Arial" panose="020B0604020202020204" pitchFamily="34" charset="0"/>
              </a:rPr>
              <a:t>1.FULL ACCREDITATION = 4 YEARS</a:t>
            </a:r>
          </a:p>
        </p:txBody>
      </p:sp>
      <p:sp>
        <p:nvSpPr>
          <p:cNvPr id="4" name="TextBox 3">
            <a:extLst>
              <a:ext uri="{FF2B5EF4-FFF2-40B4-BE49-F238E27FC236}">
                <a16:creationId xmlns:a16="http://schemas.microsoft.com/office/drawing/2014/main" id="{93277400-E92B-4CC1-82AE-025F5AAC8277}"/>
              </a:ext>
            </a:extLst>
          </p:cNvPr>
          <p:cNvSpPr txBox="1">
            <a:spLocks noChangeArrowheads="1"/>
          </p:cNvSpPr>
          <p:nvPr/>
        </p:nvSpPr>
        <p:spPr bwMode="auto">
          <a:xfrm>
            <a:off x="1600200" y="2590800"/>
            <a:ext cx="5457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b="1">
                <a:latin typeface="Arial" panose="020B0604020202020204" pitchFamily="34" charset="0"/>
              </a:rPr>
              <a:t>2. ONE YEAR ACCREDITATION</a:t>
            </a:r>
          </a:p>
        </p:txBody>
      </p:sp>
      <p:grpSp>
        <p:nvGrpSpPr>
          <p:cNvPr id="2" name="Group 14">
            <a:extLst>
              <a:ext uri="{FF2B5EF4-FFF2-40B4-BE49-F238E27FC236}">
                <a16:creationId xmlns:a16="http://schemas.microsoft.com/office/drawing/2014/main" id="{B94523A1-B33D-4478-AC5F-A85E87038ED0}"/>
              </a:ext>
            </a:extLst>
          </p:cNvPr>
          <p:cNvGrpSpPr>
            <a:grpSpLocks/>
          </p:cNvGrpSpPr>
          <p:nvPr/>
        </p:nvGrpSpPr>
        <p:grpSpPr bwMode="auto">
          <a:xfrm>
            <a:off x="1524000" y="4521200"/>
            <a:ext cx="5153025" cy="1412875"/>
            <a:chOff x="1523326" y="4521200"/>
            <a:chExt cx="5153544" cy="1412220"/>
          </a:xfrm>
        </p:grpSpPr>
        <p:sp>
          <p:nvSpPr>
            <p:cNvPr id="58380" name="TextBox 4">
              <a:extLst>
                <a:ext uri="{FF2B5EF4-FFF2-40B4-BE49-F238E27FC236}">
                  <a16:creationId xmlns:a16="http://schemas.microsoft.com/office/drawing/2014/main" id="{6C0BC5AD-89EC-42AF-BA2F-007D6ED7126F}"/>
                </a:ext>
              </a:extLst>
            </p:cNvPr>
            <p:cNvSpPr txBox="1">
              <a:spLocks noChangeArrowheads="1"/>
            </p:cNvSpPr>
            <p:nvPr/>
          </p:nvSpPr>
          <p:spPr bwMode="auto">
            <a:xfrm>
              <a:off x="1523326" y="5410200"/>
              <a:ext cx="51535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b="1">
                  <a:latin typeface="Arial" panose="020B0604020202020204" pitchFamily="34" charset="0"/>
                </a:rPr>
                <a:t>3.NON - ACCREDITATION</a:t>
              </a:r>
            </a:p>
          </p:txBody>
        </p:sp>
        <p:sp>
          <p:nvSpPr>
            <p:cNvPr id="8" name="Curved Down Arrow 7">
              <a:extLst>
                <a:ext uri="{FF2B5EF4-FFF2-40B4-BE49-F238E27FC236}">
                  <a16:creationId xmlns:a16="http://schemas.microsoft.com/office/drawing/2014/main" id="{220280B0-D7E1-48BA-B319-ACB6DC548ADD}"/>
                </a:ext>
              </a:extLst>
            </p:cNvPr>
            <p:cNvSpPr/>
            <p:nvPr/>
          </p:nvSpPr>
          <p:spPr>
            <a:xfrm rot="1330535">
              <a:off x="4741513" y="4521200"/>
              <a:ext cx="1905192" cy="533153"/>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700"/>
                </a:spcBef>
                <a:buClr>
                  <a:schemeClr val="accent2"/>
                </a:buClr>
                <a:buSzPct val="85000"/>
                <a:buFont typeface="Wingdings 2" pitchFamily="18" charset="2"/>
                <a:buChar char=""/>
                <a:defRPr sz="2800">
                  <a:solidFill>
                    <a:schemeClr val="tx1"/>
                  </a:solidFill>
                  <a:latin typeface="Constantia" pitchFamily="18" charset="0"/>
                </a:defRPr>
              </a:lvl1pPr>
              <a:lvl2pPr marL="742950" indent="-285750">
                <a:spcBef>
                  <a:spcPts val="600"/>
                </a:spcBef>
                <a:buClr>
                  <a:schemeClr val="accent1"/>
                </a:buClr>
                <a:buSzPct val="85000"/>
                <a:buFont typeface="Wingdings 2" pitchFamily="18" charset="2"/>
                <a:buChar char=""/>
                <a:defRPr sz="2500">
                  <a:solidFill>
                    <a:schemeClr val="tx1"/>
                  </a:solidFill>
                  <a:latin typeface="Constantia" pitchFamily="18" charset="0"/>
                </a:defRPr>
              </a:lvl2pPr>
              <a:lvl3pPr marL="1143000" indent="-228600">
                <a:spcBef>
                  <a:spcPts val="500"/>
                </a:spcBef>
                <a:buClr>
                  <a:srgbClr val="9BBB59"/>
                </a:buClr>
                <a:buSzPct val="85000"/>
                <a:buFont typeface="Wingdings 2" pitchFamily="18" charset="2"/>
                <a:buChar char=""/>
                <a:defRPr sz="2200">
                  <a:solidFill>
                    <a:schemeClr val="tx1"/>
                  </a:solidFill>
                  <a:latin typeface="Constantia" pitchFamily="18" charset="0"/>
                </a:defRPr>
              </a:lvl3pPr>
              <a:lvl4pPr marL="1600200" indent="-228600">
                <a:spcBef>
                  <a:spcPts val="400"/>
                </a:spcBef>
                <a:buClr>
                  <a:srgbClr val="8064A2"/>
                </a:buClr>
                <a:buFont typeface="Wingdings" pitchFamily="2" charset="2"/>
                <a:buChar char="§"/>
                <a:defRPr sz="2000">
                  <a:solidFill>
                    <a:schemeClr val="tx1"/>
                  </a:solidFill>
                  <a:latin typeface="Constantia" pitchFamily="18" charset="0"/>
                </a:defRPr>
              </a:lvl4pPr>
              <a:lvl5pPr marL="2057400" indent="-228600">
                <a:spcBef>
                  <a:spcPct val="20000"/>
                </a:spcBef>
                <a:buClr>
                  <a:srgbClr val="4BACC6"/>
                </a:buClr>
                <a:buFont typeface="Wingdings" pitchFamily="2" charset="2"/>
                <a:buChar char="§"/>
                <a:defRPr sz="16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9pPr>
            </a:lstStyle>
            <a:p>
              <a:pPr algn="ctr" eaLnBrk="1" hangingPunct="1">
                <a:spcBef>
                  <a:spcPct val="0"/>
                </a:spcBef>
                <a:buClrTx/>
                <a:buSzTx/>
                <a:buFontTx/>
                <a:buNone/>
                <a:defRPr/>
              </a:pPr>
              <a:endParaRPr lang="en-US" altLang="en-US" sz="1800"/>
            </a:p>
          </p:txBody>
        </p:sp>
      </p:grpSp>
      <p:grpSp>
        <p:nvGrpSpPr>
          <p:cNvPr id="5" name="Group 13">
            <a:extLst>
              <a:ext uri="{FF2B5EF4-FFF2-40B4-BE49-F238E27FC236}">
                <a16:creationId xmlns:a16="http://schemas.microsoft.com/office/drawing/2014/main" id="{089805AD-A6B9-4E32-9B73-CC94D531A1FD}"/>
              </a:ext>
            </a:extLst>
          </p:cNvPr>
          <p:cNvGrpSpPr>
            <a:grpSpLocks/>
          </p:cNvGrpSpPr>
          <p:nvPr/>
        </p:nvGrpSpPr>
        <p:grpSpPr bwMode="auto">
          <a:xfrm>
            <a:off x="4754563" y="3276600"/>
            <a:ext cx="3516312" cy="1558925"/>
            <a:chOff x="4754610" y="3276600"/>
            <a:chExt cx="3517453" cy="1558990"/>
          </a:xfrm>
        </p:grpSpPr>
        <p:sp>
          <p:nvSpPr>
            <p:cNvPr id="58378" name="TextBox 5">
              <a:extLst>
                <a:ext uri="{FF2B5EF4-FFF2-40B4-BE49-F238E27FC236}">
                  <a16:creationId xmlns:a16="http://schemas.microsoft.com/office/drawing/2014/main" id="{B97E0053-1A99-4234-9024-162D4E9481B7}"/>
                </a:ext>
              </a:extLst>
            </p:cNvPr>
            <p:cNvSpPr txBox="1">
              <a:spLocks noChangeArrowheads="1"/>
            </p:cNvSpPr>
            <p:nvPr/>
          </p:nvSpPr>
          <p:spPr bwMode="auto">
            <a:xfrm>
              <a:off x="6248400" y="3276600"/>
              <a:ext cx="2023663" cy="5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b="1">
                  <a:solidFill>
                    <a:srgbClr val="FFFF00"/>
                  </a:solidFill>
                  <a:latin typeface="Arial" panose="020B0604020202020204" pitchFamily="34" charset="0"/>
                </a:rPr>
                <a:t>+ 3 YEARS</a:t>
              </a:r>
            </a:p>
          </p:txBody>
        </p:sp>
        <p:sp>
          <p:nvSpPr>
            <p:cNvPr id="9" name="Curved Down Arrow 8">
              <a:extLst>
                <a:ext uri="{FF2B5EF4-FFF2-40B4-BE49-F238E27FC236}">
                  <a16:creationId xmlns:a16="http://schemas.microsoft.com/office/drawing/2014/main" id="{B5765EB3-0162-414B-AF01-0AD92A0B25E4}"/>
                </a:ext>
              </a:extLst>
            </p:cNvPr>
            <p:cNvSpPr/>
            <p:nvPr/>
          </p:nvSpPr>
          <p:spPr>
            <a:xfrm rot="20269465" flipV="1">
              <a:off x="4754610" y="4302168"/>
              <a:ext cx="1905618" cy="533422"/>
            </a:xfrm>
            <a:prstGeom prst="curved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700"/>
                </a:spcBef>
                <a:buClr>
                  <a:schemeClr val="accent2"/>
                </a:buClr>
                <a:buSzPct val="85000"/>
                <a:buFont typeface="Wingdings 2" pitchFamily="18" charset="2"/>
                <a:buChar char=""/>
                <a:defRPr sz="2800">
                  <a:solidFill>
                    <a:schemeClr val="tx1"/>
                  </a:solidFill>
                  <a:latin typeface="Constantia" pitchFamily="18" charset="0"/>
                </a:defRPr>
              </a:lvl1pPr>
              <a:lvl2pPr marL="742950" indent="-285750">
                <a:spcBef>
                  <a:spcPts val="600"/>
                </a:spcBef>
                <a:buClr>
                  <a:schemeClr val="accent1"/>
                </a:buClr>
                <a:buSzPct val="85000"/>
                <a:buFont typeface="Wingdings 2" pitchFamily="18" charset="2"/>
                <a:buChar char=""/>
                <a:defRPr sz="2500">
                  <a:solidFill>
                    <a:schemeClr val="tx1"/>
                  </a:solidFill>
                  <a:latin typeface="Constantia" pitchFamily="18" charset="0"/>
                </a:defRPr>
              </a:lvl2pPr>
              <a:lvl3pPr marL="1143000" indent="-228600">
                <a:spcBef>
                  <a:spcPts val="500"/>
                </a:spcBef>
                <a:buClr>
                  <a:srgbClr val="9BBB59"/>
                </a:buClr>
                <a:buSzPct val="85000"/>
                <a:buFont typeface="Wingdings 2" pitchFamily="18" charset="2"/>
                <a:buChar char=""/>
                <a:defRPr sz="2200">
                  <a:solidFill>
                    <a:schemeClr val="tx1"/>
                  </a:solidFill>
                  <a:latin typeface="Constantia" pitchFamily="18" charset="0"/>
                </a:defRPr>
              </a:lvl3pPr>
              <a:lvl4pPr marL="1600200" indent="-228600">
                <a:spcBef>
                  <a:spcPts val="400"/>
                </a:spcBef>
                <a:buClr>
                  <a:srgbClr val="8064A2"/>
                </a:buClr>
                <a:buFont typeface="Wingdings" pitchFamily="2" charset="2"/>
                <a:buChar char="§"/>
                <a:defRPr sz="2000">
                  <a:solidFill>
                    <a:schemeClr val="tx1"/>
                  </a:solidFill>
                  <a:latin typeface="Constantia" pitchFamily="18" charset="0"/>
                </a:defRPr>
              </a:lvl4pPr>
              <a:lvl5pPr marL="2057400" indent="-228600">
                <a:spcBef>
                  <a:spcPct val="20000"/>
                </a:spcBef>
                <a:buClr>
                  <a:srgbClr val="4BACC6"/>
                </a:buClr>
                <a:buFont typeface="Wingdings" pitchFamily="2" charset="2"/>
                <a:buChar char="§"/>
                <a:defRPr sz="16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9pPr>
            </a:lstStyle>
            <a:p>
              <a:pPr algn="ctr" eaLnBrk="1" hangingPunct="1">
                <a:spcBef>
                  <a:spcPct val="0"/>
                </a:spcBef>
                <a:buClrTx/>
                <a:buSzTx/>
                <a:buFontTx/>
                <a:buNone/>
                <a:defRPr/>
              </a:pPr>
              <a:endParaRPr lang="en-US" altLang="en-US" sz="1800"/>
            </a:p>
          </p:txBody>
        </p:sp>
      </p:grpSp>
      <p:grpSp>
        <p:nvGrpSpPr>
          <p:cNvPr id="6" name="Group 12">
            <a:extLst>
              <a:ext uri="{FF2B5EF4-FFF2-40B4-BE49-F238E27FC236}">
                <a16:creationId xmlns:a16="http://schemas.microsoft.com/office/drawing/2014/main" id="{5A46CF85-3CA3-4ECE-986F-F818314C601F}"/>
              </a:ext>
            </a:extLst>
          </p:cNvPr>
          <p:cNvGrpSpPr>
            <a:grpSpLocks/>
          </p:cNvGrpSpPr>
          <p:nvPr/>
        </p:nvGrpSpPr>
        <p:grpSpPr bwMode="auto">
          <a:xfrm>
            <a:off x="1752600" y="3200400"/>
            <a:ext cx="3008313" cy="1743075"/>
            <a:chOff x="1752600" y="3200400"/>
            <a:chExt cx="3009093" cy="1742420"/>
          </a:xfrm>
        </p:grpSpPr>
        <p:sp>
          <p:nvSpPr>
            <p:cNvPr id="58376" name="TextBox 6">
              <a:extLst>
                <a:ext uri="{FF2B5EF4-FFF2-40B4-BE49-F238E27FC236}">
                  <a16:creationId xmlns:a16="http://schemas.microsoft.com/office/drawing/2014/main" id="{A2B1EF40-36E9-4F19-8ED6-61F87032C747}"/>
                </a:ext>
              </a:extLst>
            </p:cNvPr>
            <p:cNvSpPr txBox="1">
              <a:spLocks noChangeArrowheads="1"/>
            </p:cNvSpPr>
            <p:nvPr/>
          </p:nvSpPr>
          <p:spPr bwMode="auto">
            <a:xfrm>
              <a:off x="1752600" y="4419600"/>
              <a:ext cx="30090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b="1">
                  <a:latin typeface="Arial" panose="020B0604020202020204" pitchFamily="34" charset="0"/>
                </a:rPr>
                <a:t>FOCUS SURVEY</a:t>
              </a:r>
            </a:p>
          </p:txBody>
        </p:sp>
        <p:sp>
          <p:nvSpPr>
            <p:cNvPr id="10" name="Striped Right Arrow 9">
              <a:extLst>
                <a:ext uri="{FF2B5EF4-FFF2-40B4-BE49-F238E27FC236}">
                  <a16:creationId xmlns:a16="http://schemas.microsoft.com/office/drawing/2014/main" id="{E27A0D10-7048-40A6-951F-EF60AD634446}"/>
                </a:ext>
              </a:extLst>
            </p:cNvPr>
            <p:cNvSpPr/>
            <p:nvPr/>
          </p:nvSpPr>
          <p:spPr>
            <a:xfrm rot="5400000">
              <a:off x="2591404" y="3657331"/>
              <a:ext cx="1218742" cy="304879"/>
            </a:xfrm>
            <a:prstGeom prst="striped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14" name="Picture 13">
            <a:extLst>
              <a:ext uri="{FF2B5EF4-FFF2-40B4-BE49-F238E27FC236}">
                <a16:creationId xmlns:a16="http://schemas.microsoft.com/office/drawing/2014/main" id="{1712993E-B9E0-48C9-8A83-02B95F5F7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D6EBD8A-E8ED-4FAC-A08F-F624CF2E0713}"/>
              </a:ext>
            </a:extLst>
          </p:cNvPr>
          <p:cNvSpPr>
            <a:spLocks noGrp="1" noChangeArrowheads="1"/>
          </p:cNvSpPr>
          <p:nvPr>
            <p:ph type="title" idx="4294967295"/>
          </p:nvPr>
        </p:nvSpPr>
        <p:spPr>
          <a:xfrm>
            <a:off x="457200" y="152400"/>
            <a:ext cx="8229600" cy="685800"/>
          </a:xfrm>
        </p:spPr>
        <p:txBody>
          <a:bodyPr/>
          <a:lstStyle/>
          <a:p>
            <a:pPr algn="ctr" eaLnBrk="1" fontAlgn="auto" hangingPunct="1">
              <a:spcAft>
                <a:spcPts val="0"/>
              </a:spcAft>
              <a:defRPr/>
            </a:pPr>
            <a:r>
              <a:rPr lang="en-US" sz="3200" b="1" dirty="0">
                <a:solidFill>
                  <a:srgbClr val="FFFF00"/>
                </a:solidFill>
              </a:rPr>
              <a:t>ACCREDITATION AWARD CEREMONY</a:t>
            </a:r>
          </a:p>
        </p:txBody>
      </p:sp>
      <p:pic>
        <p:nvPicPr>
          <p:cNvPr id="59395" name="Picture 11" descr="K:\Photo MSQH\Accreditation Pictures Random\KPJ JOHOR ACCREDITATION AWARD CEREMONY 21 DEC 09.jpg">
            <a:extLst>
              <a:ext uri="{FF2B5EF4-FFF2-40B4-BE49-F238E27FC236}">
                <a16:creationId xmlns:a16="http://schemas.microsoft.com/office/drawing/2014/main" id="{35192BCE-3E39-4B15-825F-D2E1170ED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75" y="3590925"/>
            <a:ext cx="3355975"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6" descr="hsf 3">
            <a:extLst>
              <a:ext uri="{FF2B5EF4-FFF2-40B4-BE49-F238E27FC236}">
                <a16:creationId xmlns:a16="http://schemas.microsoft.com/office/drawing/2014/main" id="{2F17A3BD-811F-4D83-8F35-C0477A44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563" y="3725863"/>
            <a:ext cx="2863850"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7" descr="beluran 1">
            <a:extLst>
              <a:ext uri="{FF2B5EF4-FFF2-40B4-BE49-F238E27FC236}">
                <a16:creationId xmlns:a16="http://schemas.microsoft.com/office/drawing/2014/main" id="{4679336A-6DA3-47A6-81D9-261E3E7FD2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 y="4052888"/>
            <a:ext cx="2867025"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11" descr="K:\Photo MSQH\Akreditasi Hospital Kulim 11-13 April 2011\Cerficate awards given to Dr Asmayani.jpg">
            <a:extLst>
              <a:ext uri="{FF2B5EF4-FFF2-40B4-BE49-F238E27FC236}">
                <a16:creationId xmlns:a16="http://schemas.microsoft.com/office/drawing/2014/main" id="{D0466083-50B2-49EA-B665-E4D596907E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963" y="1181100"/>
            <a:ext cx="3549650"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11" descr="K:\Photo MSQH\Accreditation Pictures Random\Pantai Hospital Cheras 26 Jan 2010\M9.jpg">
            <a:extLst>
              <a:ext uri="{FF2B5EF4-FFF2-40B4-BE49-F238E27FC236}">
                <a16:creationId xmlns:a16="http://schemas.microsoft.com/office/drawing/2014/main" id="{FD19CC58-E6B5-41E5-894D-45689CF4FD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2275" y="1123950"/>
            <a:ext cx="354012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12" descr="K:\Photo MSQH\Accreditation Pictures Random\Hospital Ipoh 1 march 2010.JPG">
            <a:extLst>
              <a:ext uri="{FF2B5EF4-FFF2-40B4-BE49-F238E27FC236}">
                <a16:creationId xmlns:a16="http://schemas.microsoft.com/office/drawing/2014/main" id="{FAB69E2F-71B4-44BA-894C-E1FC8CE956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2113" y="958850"/>
            <a:ext cx="32813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C8AB180-B42A-4BF9-A7C3-9FF33EA1A1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5588840-5CF1-4383-918F-086E3B185962}"/>
              </a:ext>
            </a:extLst>
          </p:cNvPr>
          <p:cNvSpPr>
            <a:spLocks noGrp="1" noChangeArrowheads="1"/>
          </p:cNvSpPr>
          <p:nvPr>
            <p:ph type="title" idx="4294967295"/>
          </p:nvPr>
        </p:nvSpPr>
        <p:spPr>
          <a:xfrm>
            <a:off x="838200" y="158750"/>
            <a:ext cx="7391400" cy="755650"/>
          </a:xfrm>
        </p:spPr>
        <p:txBody>
          <a:bodyPr/>
          <a:lstStyle/>
          <a:p>
            <a:pPr algn="ctr" eaLnBrk="1" fontAlgn="auto" hangingPunct="1">
              <a:spcAft>
                <a:spcPts val="0"/>
              </a:spcAft>
              <a:defRPr/>
            </a:pPr>
            <a:r>
              <a:rPr lang="en-US" b="1" dirty="0">
                <a:solidFill>
                  <a:srgbClr val="FFFF00"/>
                </a:solidFill>
              </a:rPr>
              <a:t>Maintenance of Certification</a:t>
            </a:r>
          </a:p>
        </p:txBody>
      </p:sp>
      <p:sp>
        <p:nvSpPr>
          <p:cNvPr id="60419" name="Rectangle 3">
            <a:extLst>
              <a:ext uri="{FF2B5EF4-FFF2-40B4-BE49-F238E27FC236}">
                <a16:creationId xmlns:a16="http://schemas.microsoft.com/office/drawing/2014/main" id="{09771736-A44A-4227-A334-DD11BF61BD1A}"/>
              </a:ext>
            </a:extLst>
          </p:cNvPr>
          <p:cNvSpPr>
            <a:spLocks noGrp="1" noChangeArrowheads="1"/>
          </p:cNvSpPr>
          <p:nvPr>
            <p:ph type="body" idx="4294967295"/>
          </p:nvPr>
        </p:nvSpPr>
        <p:spPr>
          <a:xfrm>
            <a:off x="342900" y="990600"/>
            <a:ext cx="8305800" cy="4495800"/>
          </a:xfrm>
        </p:spPr>
        <p:txBody>
          <a:bodyPr/>
          <a:lstStyle/>
          <a:p>
            <a:pPr algn="just" eaLnBrk="1" hangingPunct="1">
              <a:buClr>
                <a:srgbClr val="FFFF00"/>
              </a:buClr>
            </a:pPr>
            <a:r>
              <a:rPr lang="en-US" altLang="en-US">
                <a:latin typeface="Arial" panose="020B0604020202020204" pitchFamily="34" charset="0"/>
                <a:cs typeface="Arial" panose="020B0604020202020204" pitchFamily="34" charset="0"/>
              </a:rPr>
              <a:t>Periodic assessment through 12 month compliance report</a:t>
            </a:r>
          </a:p>
          <a:p>
            <a:pPr algn="just" eaLnBrk="1" hangingPunct="1">
              <a:buClr>
                <a:srgbClr val="FFFF00"/>
              </a:buClr>
            </a:pPr>
            <a:endParaRPr lang="en-US" altLang="en-US" sz="900">
              <a:latin typeface="Arial" panose="020B0604020202020204" pitchFamily="34" charset="0"/>
              <a:cs typeface="Arial" panose="020B0604020202020204" pitchFamily="34" charset="0"/>
            </a:endParaRPr>
          </a:p>
          <a:p>
            <a:pPr eaLnBrk="1" hangingPunct="1">
              <a:buClr>
                <a:srgbClr val="FFFF00"/>
              </a:buClr>
            </a:pPr>
            <a:r>
              <a:rPr lang="en-US" altLang="en-US">
                <a:latin typeface="Arial" panose="020B0604020202020204" pitchFamily="34" charset="0"/>
                <a:cs typeface="Arial" panose="020B0604020202020204" pitchFamily="34" charset="0"/>
              </a:rPr>
              <a:t>Surprise surveillance survey during 24 months</a:t>
            </a:r>
          </a:p>
          <a:p>
            <a:pPr eaLnBrk="1" hangingPunct="1">
              <a:buClr>
                <a:srgbClr val="FFFF00"/>
              </a:buClr>
            </a:pPr>
            <a:endParaRPr lang="en-US" altLang="en-US" sz="900">
              <a:latin typeface="Arial" panose="020B0604020202020204" pitchFamily="34" charset="0"/>
              <a:cs typeface="Arial" panose="020B0604020202020204" pitchFamily="34" charset="0"/>
            </a:endParaRPr>
          </a:p>
          <a:p>
            <a:pPr algn="just" eaLnBrk="1" hangingPunct="1">
              <a:buClr>
                <a:srgbClr val="FFFF00"/>
              </a:buClr>
            </a:pPr>
            <a:r>
              <a:rPr lang="en-US" altLang="en-US">
                <a:latin typeface="Arial" panose="020B0604020202020204" pitchFamily="34" charset="0"/>
                <a:cs typeface="Arial" panose="020B0604020202020204" pitchFamily="34" charset="0"/>
              </a:rPr>
              <a:t>Periodic assessment through 36 month compliance report</a:t>
            </a:r>
          </a:p>
          <a:p>
            <a:pPr algn="just" eaLnBrk="1" hangingPunct="1">
              <a:buClr>
                <a:srgbClr val="FFFF00"/>
              </a:buClr>
            </a:pPr>
            <a:endParaRPr lang="en-US" altLang="en-US" sz="900">
              <a:latin typeface="Arial" panose="020B0604020202020204" pitchFamily="34" charset="0"/>
              <a:cs typeface="Arial" panose="020B0604020202020204" pitchFamily="34" charset="0"/>
            </a:endParaRPr>
          </a:p>
          <a:p>
            <a:pPr algn="just" eaLnBrk="1" hangingPunct="1">
              <a:buClr>
                <a:srgbClr val="FFFF00"/>
              </a:buClr>
            </a:pPr>
            <a:r>
              <a:rPr lang="en-US" altLang="en-US">
                <a:latin typeface="Arial" panose="020B0604020202020204" pitchFamily="34" charset="0"/>
                <a:cs typeface="Arial" panose="020B0604020202020204" pitchFamily="34" charset="0"/>
              </a:rPr>
              <a:t>Response to recommendations of survey team on opportunities for further improvement</a:t>
            </a:r>
          </a:p>
          <a:p>
            <a:pPr eaLnBrk="1" hangingPunct="1">
              <a:buClr>
                <a:srgbClr val="FFFF00"/>
              </a:buClr>
            </a:pPr>
            <a:endParaRPr lang="en-US" altLang="en-US" sz="900">
              <a:latin typeface="Arial" panose="020B0604020202020204" pitchFamily="34" charset="0"/>
              <a:cs typeface="Arial" panose="020B0604020202020204" pitchFamily="34" charset="0"/>
            </a:endParaRPr>
          </a:p>
          <a:p>
            <a:pPr eaLnBrk="1" hangingPunct="1">
              <a:buClr>
                <a:srgbClr val="FFFF00"/>
              </a:buClr>
            </a:pPr>
            <a:r>
              <a:rPr lang="en-US" altLang="en-US">
                <a:latin typeface="Arial" panose="020B0604020202020204" pitchFamily="34" charset="0"/>
                <a:cs typeface="Arial" panose="020B0604020202020204" pitchFamily="34" charset="0"/>
              </a:rPr>
              <a:t>Monitoring of adverse report/feedback from public</a:t>
            </a:r>
          </a:p>
          <a:p>
            <a:pPr eaLnBrk="1" hangingPunct="1">
              <a:buClr>
                <a:srgbClr val="FFFF00"/>
              </a:buClr>
            </a:pPr>
            <a:endParaRPr lang="en-US" altLang="en-US">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0788AD4-389F-4CE8-BF70-91750AE7E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77F057A0-5BE7-41D0-B620-788DB11B0E0B}"/>
              </a:ext>
            </a:extLst>
          </p:cNvPr>
          <p:cNvSpPr>
            <a:spLocks noGrp="1" noChangeArrowheads="1"/>
          </p:cNvSpPr>
          <p:nvPr>
            <p:ph type="title" idx="4294967295"/>
          </p:nvPr>
        </p:nvSpPr>
        <p:spPr>
          <a:xfrm>
            <a:off x="457200" y="158750"/>
            <a:ext cx="7772400" cy="908050"/>
          </a:xfrm>
        </p:spPr>
        <p:txBody>
          <a:bodyPr/>
          <a:lstStyle/>
          <a:p>
            <a:pPr eaLnBrk="1" fontAlgn="auto" hangingPunct="1">
              <a:spcAft>
                <a:spcPts val="0"/>
              </a:spcAft>
              <a:defRPr/>
            </a:pPr>
            <a:r>
              <a:rPr lang="en-US" b="1" dirty="0">
                <a:solidFill>
                  <a:srgbClr val="FFFF00"/>
                </a:solidFill>
              </a:rPr>
              <a:t>Withdrawal of Certification</a:t>
            </a:r>
          </a:p>
        </p:txBody>
      </p:sp>
      <p:sp>
        <p:nvSpPr>
          <p:cNvPr id="61443" name="Rectangle 3">
            <a:extLst>
              <a:ext uri="{FF2B5EF4-FFF2-40B4-BE49-F238E27FC236}">
                <a16:creationId xmlns:a16="http://schemas.microsoft.com/office/drawing/2014/main" id="{30AFE682-6CAF-4A1D-A8B0-2A1B12320A0A}"/>
              </a:ext>
            </a:extLst>
          </p:cNvPr>
          <p:cNvSpPr>
            <a:spLocks noGrp="1" noChangeArrowheads="1"/>
          </p:cNvSpPr>
          <p:nvPr>
            <p:ph type="body" idx="4294967295"/>
          </p:nvPr>
        </p:nvSpPr>
        <p:spPr>
          <a:xfrm>
            <a:off x="457200" y="1752600"/>
            <a:ext cx="7772400" cy="4343400"/>
          </a:xfrm>
        </p:spPr>
        <p:txBody>
          <a:bodyPr/>
          <a:lstStyle/>
          <a:p>
            <a:pPr eaLnBrk="1" hangingPunct="1">
              <a:buClr>
                <a:srgbClr val="FFFF00"/>
              </a:buClr>
            </a:pPr>
            <a:r>
              <a:rPr lang="en-US" altLang="en-US"/>
              <a:t>Evidence of Compromised Patient safety</a:t>
            </a:r>
          </a:p>
          <a:p>
            <a:pPr eaLnBrk="1" hangingPunct="1">
              <a:buClr>
                <a:srgbClr val="FFFF00"/>
              </a:buClr>
            </a:pPr>
            <a:r>
              <a:rPr lang="en-US" altLang="en-US"/>
              <a:t>Negligence of care</a:t>
            </a:r>
          </a:p>
          <a:p>
            <a:pPr eaLnBrk="1" hangingPunct="1">
              <a:buFontTx/>
              <a:buNone/>
            </a:pPr>
            <a:endParaRPr lang="en-US" altLang="en-US"/>
          </a:p>
        </p:txBody>
      </p:sp>
      <p:pic>
        <p:nvPicPr>
          <p:cNvPr id="61444" name="Picture 2" descr="Girl reading a letter">
            <a:extLst>
              <a:ext uri="{FF2B5EF4-FFF2-40B4-BE49-F238E27FC236}">
                <a16:creationId xmlns:a16="http://schemas.microsoft.com/office/drawing/2014/main" id="{B931A207-89CA-4201-B88A-0CC4EF951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1033"/>
          <a:stretch>
            <a:fillRect/>
          </a:stretch>
        </p:blipFill>
        <p:spPr bwMode="auto">
          <a:xfrm>
            <a:off x="2438400" y="3276600"/>
            <a:ext cx="43434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FCC8E46-A254-4602-8C25-2C6DCBDCF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oal china">
            <a:extLst>
              <a:ext uri="{FF2B5EF4-FFF2-40B4-BE49-F238E27FC236}">
                <a16:creationId xmlns:a16="http://schemas.microsoft.com/office/drawing/2014/main" id="{8DA3DB1D-3321-4849-9F12-CE5BF04E2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817"/>
          <a:stretch>
            <a:fillRect/>
          </a:stretch>
        </p:blipFill>
        <p:spPr bwMode="auto">
          <a:xfrm>
            <a:off x="-26988" y="-17463"/>
            <a:ext cx="9182101"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Content Placeholder 2">
            <a:extLst>
              <a:ext uri="{FF2B5EF4-FFF2-40B4-BE49-F238E27FC236}">
                <a16:creationId xmlns:a16="http://schemas.microsoft.com/office/drawing/2014/main" id="{5C5508FE-99EA-4DC0-9A67-2BCE426282A4}"/>
              </a:ext>
            </a:extLst>
          </p:cNvPr>
          <p:cNvSpPr>
            <a:spLocks noGrp="1"/>
          </p:cNvSpPr>
          <p:nvPr>
            <p:ph idx="4294967295"/>
          </p:nvPr>
        </p:nvSpPr>
        <p:spPr>
          <a:xfrm>
            <a:off x="228600" y="304800"/>
            <a:ext cx="8686800" cy="5867400"/>
          </a:xfrm>
        </p:spPr>
        <p:txBody>
          <a:bodyPr/>
          <a:lstStyle/>
          <a:p>
            <a:pPr eaLnBrk="1" hangingPunct="1">
              <a:buFontTx/>
              <a:buNone/>
            </a:pPr>
            <a:r>
              <a:rPr lang="en-US" altLang="en-US" b="1" i="1">
                <a:solidFill>
                  <a:schemeClr val="bg1"/>
                </a:solidFill>
                <a:latin typeface="Arial" panose="020B0604020202020204" pitchFamily="34" charset="0"/>
                <a:cs typeface="Arial" panose="020B0604020202020204" pitchFamily="34" charset="0"/>
              </a:rPr>
              <a:t>Reflection on Safety</a:t>
            </a:r>
          </a:p>
          <a:p>
            <a:pPr eaLnBrk="1" hangingPunct="1">
              <a:buFontTx/>
              <a:buNone/>
            </a:pPr>
            <a:r>
              <a:rPr lang="en-US" altLang="en-US">
                <a:solidFill>
                  <a:schemeClr val="bg1"/>
                </a:solidFill>
                <a:latin typeface="Arial" panose="020B0604020202020204" pitchFamily="34" charset="0"/>
                <a:cs typeface="Arial" panose="020B0604020202020204" pitchFamily="34" charset="0"/>
              </a:rPr>
              <a:t>“Safety is a core value, </a:t>
            </a:r>
          </a:p>
          <a:p>
            <a:pPr eaLnBrk="1" hangingPunct="1">
              <a:buFontTx/>
              <a:buNone/>
            </a:pPr>
            <a:r>
              <a:rPr lang="en-US" altLang="en-US">
                <a:solidFill>
                  <a:schemeClr val="bg1"/>
                </a:solidFill>
                <a:latin typeface="Arial" panose="020B0604020202020204" pitchFamily="34" charset="0"/>
                <a:cs typeface="Arial" panose="020B0604020202020204" pitchFamily="34" charset="0"/>
              </a:rPr>
              <a:t>not a commodity that can be counted.</a:t>
            </a:r>
          </a:p>
          <a:p>
            <a:pPr eaLnBrk="1" hangingPunct="1">
              <a:buFontTx/>
              <a:buNone/>
            </a:pPr>
            <a:r>
              <a:rPr lang="en-US" altLang="en-US">
                <a:solidFill>
                  <a:schemeClr val="bg1"/>
                </a:solidFill>
                <a:latin typeface="Arial" panose="020B0604020202020204" pitchFamily="34" charset="0"/>
                <a:cs typeface="Arial" panose="020B0604020202020204" pitchFamily="34" charset="0"/>
              </a:rPr>
              <a:t>Safety shows itself </a:t>
            </a:r>
          </a:p>
          <a:p>
            <a:pPr eaLnBrk="1" hangingPunct="1">
              <a:buFontTx/>
              <a:buNone/>
            </a:pPr>
            <a:r>
              <a:rPr lang="en-US" altLang="en-US">
                <a:solidFill>
                  <a:schemeClr val="bg1"/>
                </a:solidFill>
                <a:latin typeface="Arial" panose="020B0604020202020204" pitchFamily="34" charset="0"/>
                <a:cs typeface="Arial" panose="020B0604020202020204" pitchFamily="34" charset="0"/>
              </a:rPr>
              <a:t>only by the events that do not happen.”</a:t>
            </a:r>
          </a:p>
          <a:p>
            <a:pPr algn="ctr" eaLnBrk="1" hangingPunct="1">
              <a:buFontTx/>
              <a:buNone/>
            </a:pPr>
            <a:r>
              <a:rPr lang="en-US" altLang="en-US">
                <a:solidFill>
                  <a:schemeClr val="bg1"/>
                </a:solidFill>
                <a:latin typeface="Arial" panose="020B0604020202020204" pitchFamily="34" charset="0"/>
                <a:cs typeface="Arial" panose="020B0604020202020204" pitchFamily="34" charset="0"/>
              </a:rPr>
              <a:t>                                            </a:t>
            </a:r>
            <a:r>
              <a:rPr lang="en-US" altLang="en-US" i="1">
                <a:solidFill>
                  <a:schemeClr val="bg1"/>
                </a:solidFill>
                <a:latin typeface="Arial" panose="020B0604020202020204" pitchFamily="34" charset="0"/>
                <a:cs typeface="Arial" panose="020B0604020202020204" pitchFamily="34" charset="0"/>
              </a:rPr>
              <a:t>-Erik Hollnagel</a:t>
            </a:r>
          </a:p>
        </p:txBody>
      </p:sp>
      <p:pic>
        <p:nvPicPr>
          <p:cNvPr id="4" name="Picture 2" descr="http://icdfr.csusb.edu/UserFiles/Image/Happy%20Latino%20family%20wth%20boy-edit.jpg">
            <a:extLst>
              <a:ext uri="{FF2B5EF4-FFF2-40B4-BE49-F238E27FC236}">
                <a16:creationId xmlns:a16="http://schemas.microsoft.com/office/drawing/2014/main" id="{3A0C40B3-3CCB-4683-A5CA-32E99BD3D5E8}"/>
              </a:ext>
            </a:extLst>
          </p:cNvPr>
          <p:cNvPicPr>
            <a:picLocks noChangeAspect="1" noChangeArrowheads="1"/>
          </p:cNvPicPr>
          <p:nvPr/>
        </p:nvPicPr>
        <p:blipFill>
          <a:blip r:embed="rId3" cstate="print"/>
          <a:srcRect/>
          <a:stretch>
            <a:fillRect/>
          </a:stretch>
        </p:blipFill>
        <p:spPr bwMode="auto">
          <a:xfrm>
            <a:off x="5791200" y="3581400"/>
            <a:ext cx="3124200" cy="2800350"/>
          </a:xfrm>
          <a:prstGeom prst="ellipse">
            <a:avLst/>
          </a:prstGeom>
          <a:ln>
            <a:noFill/>
          </a:ln>
          <a:effectLst>
            <a:softEdge rad="112500"/>
          </a:effectLst>
        </p:spPr>
      </p:pic>
      <p:sp>
        <p:nvSpPr>
          <p:cNvPr id="62469" name="TextBox 6">
            <a:extLst>
              <a:ext uri="{FF2B5EF4-FFF2-40B4-BE49-F238E27FC236}">
                <a16:creationId xmlns:a16="http://schemas.microsoft.com/office/drawing/2014/main" id="{EA7D5325-0EE4-4C9C-B985-0C8539A19B1A}"/>
              </a:ext>
            </a:extLst>
          </p:cNvPr>
          <p:cNvSpPr txBox="1">
            <a:spLocks noChangeArrowheads="1"/>
          </p:cNvSpPr>
          <p:nvPr/>
        </p:nvSpPr>
        <p:spPr bwMode="auto">
          <a:xfrm>
            <a:off x="2286000" y="4953000"/>
            <a:ext cx="2232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en-US" altLang="en-US" sz="3200" b="1" i="1"/>
              <a:t>Thank you</a:t>
            </a:r>
          </a:p>
        </p:txBody>
      </p:sp>
      <p:sp>
        <p:nvSpPr>
          <p:cNvPr id="62470" name="Rectangle 7">
            <a:extLst>
              <a:ext uri="{FF2B5EF4-FFF2-40B4-BE49-F238E27FC236}">
                <a16:creationId xmlns:a16="http://schemas.microsoft.com/office/drawing/2014/main" id="{66C24F6C-7F6F-4584-A1E6-A7F592355AFF}"/>
              </a:ext>
            </a:extLst>
          </p:cNvPr>
          <p:cNvSpPr>
            <a:spLocks noChangeArrowheads="1"/>
          </p:cNvSpPr>
          <p:nvPr/>
        </p:nvSpPr>
        <p:spPr bwMode="auto">
          <a:xfrm>
            <a:off x="1295400" y="5791200"/>
            <a:ext cx="4572000" cy="641350"/>
          </a:xfrm>
          <a:prstGeom prst="rect">
            <a:avLst/>
          </a:prstGeom>
          <a:solidFill>
            <a:srgbClr val="262626">
              <a:alpha val="5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85000"/>
              <a:buFont typeface="Wingdings 2" panose="05020102010507070707" pitchFamily="18" charset="2"/>
              <a:buChar char=""/>
              <a:defRPr sz="2800">
                <a:solidFill>
                  <a:schemeClr val="tx1"/>
                </a:solidFill>
                <a:latin typeface="Constantia" panose="02030602050306030303" pitchFamily="18" charset="0"/>
              </a:defRPr>
            </a:lvl1pPr>
            <a:lvl2pPr marL="742950" indent="-285750">
              <a:spcBef>
                <a:spcPts val="600"/>
              </a:spcBef>
              <a:buClr>
                <a:schemeClr val="accent1"/>
              </a:buClr>
              <a:buSzPct val="85000"/>
              <a:buFont typeface="Wingdings 2" panose="05020102010507070707" pitchFamily="18" charset="2"/>
              <a:buChar char=""/>
              <a:defRPr sz="2500">
                <a:solidFill>
                  <a:schemeClr val="tx1"/>
                </a:solidFill>
                <a:latin typeface="Constantia" panose="02030602050306030303" pitchFamily="18" charset="0"/>
              </a:defRPr>
            </a:lvl2pPr>
            <a:lvl3pPr marL="1143000" indent="-228600">
              <a:spcBef>
                <a:spcPts val="500"/>
              </a:spcBef>
              <a:buClr>
                <a:srgbClr val="9BBB59"/>
              </a:buClr>
              <a:buSzPct val="85000"/>
              <a:buFont typeface="Wingdings 2" panose="05020102010507070707" pitchFamily="18" charset="2"/>
              <a:buChar char=""/>
              <a:defRPr sz="2200">
                <a:solidFill>
                  <a:schemeClr val="tx1"/>
                </a:solidFill>
                <a:latin typeface="Constantia" panose="02030602050306030303" pitchFamily="18" charset="0"/>
              </a:defRPr>
            </a:lvl3pPr>
            <a:lvl4pPr marL="1600200" indent="-228600">
              <a:spcBef>
                <a:spcPts val="400"/>
              </a:spcBef>
              <a:buClr>
                <a:srgbClr val="8064A2"/>
              </a:buClr>
              <a:buFont typeface="Wingdings" panose="05000000000000000000" pitchFamily="2" charset="2"/>
              <a:buChar char="§"/>
              <a:defRPr sz="2000">
                <a:solidFill>
                  <a:schemeClr val="tx1"/>
                </a:solidFill>
                <a:latin typeface="Constantia" panose="02030602050306030303" pitchFamily="18" charset="0"/>
              </a:defRPr>
            </a:lvl4pPr>
            <a:lvl5pPr marL="2057400" indent="-228600">
              <a:spcBef>
                <a:spcPct val="20000"/>
              </a:spcBef>
              <a:buClr>
                <a:srgbClr val="4BACC6"/>
              </a:buClr>
              <a:buFont typeface="Wingdings" panose="05000000000000000000" pitchFamily="2" charset="2"/>
              <a:buChar char="§"/>
              <a:defRPr sz="16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4BACC6"/>
              </a:buClr>
              <a:buFont typeface="Wingdings" panose="05000000000000000000" pitchFamily="2" charset="2"/>
              <a:buChar char="§"/>
              <a:defRPr sz="1600">
                <a:solidFill>
                  <a:schemeClr val="tx1"/>
                </a:solidFill>
                <a:latin typeface="Constantia" panose="02030602050306030303" pitchFamily="18" charset="0"/>
              </a:defRPr>
            </a:lvl9pPr>
          </a:lstStyle>
          <a:p>
            <a:pPr algn="ctr">
              <a:spcBef>
                <a:spcPct val="0"/>
              </a:spcBef>
              <a:buClrTx/>
              <a:buSzTx/>
              <a:buFontTx/>
              <a:buNone/>
            </a:pPr>
            <a:r>
              <a:rPr lang="en-US" altLang="en-US" sz="1800" b="1">
                <a:latin typeface="Albertus Xb"/>
              </a:rPr>
              <a:t>www.msqh.com.my</a:t>
            </a:r>
          </a:p>
          <a:p>
            <a:pPr algn="ctr">
              <a:spcBef>
                <a:spcPct val="0"/>
              </a:spcBef>
              <a:buClrTx/>
              <a:buSzTx/>
              <a:buFontTx/>
              <a:buNone/>
            </a:pPr>
            <a:r>
              <a:rPr lang="en-US" altLang="en-US" sz="1800" b="1">
                <a:latin typeface="Albertus Xb"/>
              </a:rPr>
              <a:t>msqh@msqh.com.my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7B984CCC-4552-447D-8C71-F952112A5781}"/>
              </a:ext>
            </a:extLst>
          </p:cNvPr>
          <p:cNvSpPr>
            <a:spLocks noGrp="1"/>
          </p:cNvSpPr>
          <p:nvPr>
            <p:ph type="title"/>
          </p:nvPr>
        </p:nvSpPr>
        <p:spPr>
          <a:xfrm>
            <a:off x="228600" y="704850"/>
            <a:ext cx="8458200" cy="1143000"/>
          </a:xfrm>
        </p:spPr>
        <p:txBody>
          <a:bodyPr/>
          <a:lstStyle/>
          <a:p>
            <a:pPr eaLnBrk="1" hangingPunct="1">
              <a:defRPr/>
            </a:pPr>
            <a:r>
              <a:rPr lang="en-US" altLang="en-US" b="1" dirty="0">
                <a:solidFill>
                  <a:srgbClr val="FFFF00"/>
                </a:solidFill>
              </a:rPr>
              <a:t>2.Accreditation: Global Scenario</a:t>
            </a:r>
          </a:p>
        </p:txBody>
      </p:sp>
      <p:sp>
        <p:nvSpPr>
          <p:cNvPr id="18435" name="Content Placeholder 2">
            <a:extLst>
              <a:ext uri="{FF2B5EF4-FFF2-40B4-BE49-F238E27FC236}">
                <a16:creationId xmlns:a16="http://schemas.microsoft.com/office/drawing/2014/main" id="{89C2A7B3-9E08-4959-968D-99A89212FB71}"/>
              </a:ext>
            </a:extLst>
          </p:cNvPr>
          <p:cNvSpPr>
            <a:spLocks noGrp="1"/>
          </p:cNvSpPr>
          <p:nvPr>
            <p:ph idx="1"/>
          </p:nvPr>
        </p:nvSpPr>
        <p:spPr>
          <a:xfrm>
            <a:off x="457200" y="2286000"/>
            <a:ext cx="8229600" cy="4038600"/>
          </a:xfrm>
        </p:spPr>
        <p:txBody>
          <a:bodyPr/>
          <a:lstStyle/>
          <a:p>
            <a:pPr algn="just" eaLnBrk="1" hangingPunct="1"/>
            <a:r>
              <a:rPr lang="en-US" altLang="en-US"/>
              <a:t>Accreditation is an internationally recognised evaluation process used to assess and improve the:</a:t>
            </a:r>
          </a:p>
          <a:p>
            <a:pPr algn="just" eaLnBrk="1" hangingPunct="1">
              <a:buFont typeface="Wingdings 2" panose="05020102010507070707" pitchFamily="18" charset="2"/>
              <a:buNone/>
            </a:pPr>
            <a:endParaRPr lang="en-US" altLang="en-US"/>
          </a:p>
          <a:p>
            <a:pPr lvl="1" algn="just" eaLnBrk="1" hangingPunct="1"/>
            <a:r>
              <a:rPr lang="en-US" altLang="en-US"/>
              <a:t>Quality</a:t>
            </a:r>
          </a:p>
          <a:p>
            <a:pPr lvl="1" algn="just" eaLnBrk="1" hangingPunct="1"/>
            <a:r>
              <a:rPr lang="en-US" altLang="en-US"/>
              <a:t>Efficiency and effectiveness of Healthcare Organisations</a:t>
            </a:r>
          </a:p>
          <a:p>
            <a:pPr lvl="1" algn="just" eaLnBrk="1" hangingPunct="1"/>
            <a:r>
              <a:rPr lang="en-US" altLang="en-US"/>
              <a:t>Focus on Patient Safety</a:t>
            </a:r>
          </a:p>
        </p:txBody>
      </p:sp>
      <p:pic>
        <p:nvPicPr>
          <p:cNvPr id="5" name="Picture 4">
            <a:extLst>
              <a:ext uri="{FF2B5EF4-FFF2-40B4-BE49-F238E27FC236}">
                <a16:creationId xmlns:a16="http://schemas.microsoft.com/office/drawing/2014/main" id="{89A67343-DBB4-4921-91D7-9E9F696AA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57545CD-FD1B-4279-B182-041C6E31C043}"/>
              </a:ext>
            </a:extLst>
          </p:cNvPr>
          <p:cNvSpPr>
            <a:spLocks noGrp="1"/>
          </p:cNvSpPr>
          <p:nvPr>
            <p:ph type="title"/>
          </p:nvPr>
        </p:nvSpPr>
        <p:spPr>
          <a:xfrm>
            <a:off x="457200" y="158750"/>
            <a:ext cx="8229600" cy="1143000"/>
          </a:xfrm>
        </p:spPr>
        <p:txBody>
          <a:bodyPr/>
          <a:lstStyle/>
          <a:p>
            <a:pPr eaLnBrk="1" hangingPunct="1">
              <a:defRPr/>
            </a:pPr>
            <a:r>
              <a:rPr lang="en-US" altLang="en-US" b="1">
                <a:solidFill>
                  <a:srgbClr val="0070C0"/>
                </a:solidFill>
              </a:rPr>
              <a:t> </a:t>
            </a:r>
          </a:p>
        </p:txBody>
      </p:sp>
      <p:sp>
        <p:nvSpPr>
          <p:cNvPr id="19459" name="Content Placeholder 2">
            <a:extLst>
              <a:ext uri="{FF2B5EF4-FFF2-40B4-BE49-F238E27FC236}">
                <a16:creationId xmlns:a16="http://schemas.microsoft.com/office/drawing/2014/main" id="{400DE8CA-C167-4F95-AF7A-0FADC9BDB2B2}"/>
              </a:ext>
            </a:extLst>
          </p:cNvPr>
          <p:cNvSpPr>
            <a:spLocks noGrp="1"/>
          </p:cNvSpPr>
          <p:nvPr>
            <p:ph idx="1"/>
          </p:nvPr>
        </p:nvSpPr>
        <p:spPr/>
        <p:txBody>
          <a:bodyPr/>
          <a:lstStyle/>
          <a:p>
            <a:pPr algn="just" eaLnBrk="1" hangingPunct="1">
              <a:buClr>
                <a:srgbClr val="9BBB59"/>
              </a:buClr>
            </a:pPr>
            <a:r>
              <a:rPr lang="en-US" altLang="en-US"/>
              <a:t>Accreditation is based on the premise that adherence to evidence based standards will produce higher quality health care services in an increasingly safe environment.</a:t>
            </a:r>
          </a:p>
          <a:p>
            <a:pPr eaLnBrk="1" hangingPunct="1">
              <a:buClr>
                <a:srgbClr val="9BBB59"/>
              </a:buClr>
              <a:buFont typeface="Wingdings 2" panose="05020102010507070707" pitchFamily="18" charset="2"/>
              <a:buNone/>
            </a:pPr>
            <a:endParaRPr lang="en-US" altLang="en-US"/>
          </a:p>
          <a:p>
            <a:pPr algn="just" eaLnBrk="1" hangingPunct="1">
              <a:buClr>
                <a:srgbClr val="9BBB59"/>
              </a:buClr>
            </a:pPr>
            <a:r>
              <a:rPr lang="en-US" altLang="en-US"/>
              <a:t>It is also a way to publically recognized that a healthcare organisations has met national quality standards. </a:t>
            </a:r>
          </a:p>
        </p:txBody>
      </p:sp>
      <p:pic>
        <p:nvPicPr>
          <p:cNvPr id="5" name="Picture 4">
            <a:extLst>
              <a:ext uri="{FF2B5EF4-FFF2-40B4-BE49-F238E27FC236}">
                <a16:creationId xmlns:a16="http://schemas.microsoft.com/office/drawing/2014/main" id="{28000AEA-1ACE-469D-A000-F2E8380C9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World---Accreditation-Map.jpg">
            <a:extLst>
              <a:ext uri="{FF2B5EF4-FFF2-40B4-BE49-F238E27FC236}">
                <a16:creationId xmlns:a16="http://schemas.microsoft.com/office/drawing/2014/main" id="{AB8DB134-C273-47E4-9F2C-AA22CA4E7D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788" y="1368425"/>
            <a:ext cx="83058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4115AAE-354F-4E77-919D-C2133951401A}"/>
              </a:ext>
            </a:extLst>
          </p:cNvPr>
          <p:cNvSpPr>
            <a:spLocks noGrp="1"/>
          </p:cNvSpPr>
          <p:nvPr>
            <p:ph type="title"/>
          </p:nvPr>
        </p:nvSpPr>
        <p:spPr>
          <a:xfrm>
            <a:off x="354013" y="457200"/>
            <a:ext cx="8637587" cy="685800"/>
          </a:xfrm>
        </p:spPr>
        <p:txBody>
          <a:bodyPr wrap="square" lIns="91440" tIns="45720" rIns="91440" bIns="45720" numCol="1" compatLnSpc="1">
            <a:prstTxWarp prst="textNoShape">
              <a:avLst/>
            </a:prstTxWarp>
            <a:normAutofit fontScale="90000"/>
          </a:bodyPr>
          <a:lstStyle/>
          <a:p>
            <a:pPr eaLnBrk="1" hangingPunct="1">
              <a:defRPr/>
            </a:pPr>
            <a:br>
              <a:rPr lang="en-US" altLang="en-US" sz="3100">
                <a:solidFill>
                  <a:srgbClr val="002060"/>
                </a:solidFill>
              </a:rPr>
            </a:br>
            <a:r>
              <a:rPr lang="en-US" altLang="en-US" sz="3200" b="1">
                <a:solidFill>
                  <a:srgbClr val="FFFF00"/>
                </a:solidFill>
              </a:rPr>
              <a:t>Countries with Accreditation Programs</a:t>
            </a:r>
          </a:p>
        </p:txBody>
      </p:sp>
      <p:sp>
        <p:nvSpPr>
          <p:cNvPr id="6" name="Rectangle 5">
            <a:extLst>
              <a:ext uri="{FF2B5EF4-FFF2-40B4-BE49-F238E27FC236}">
                <a16:creationId xmlns:a16="http://schemas.microsoft.com/office/drawing/2014/main" id="{94B2871F-48AD-4AAF-AB26-539A4092A954}"/>
              </a:ext>
            </a:extLst>
          </p:cNvPr>
          <p:cNvSpPr/>
          <p:nvPr/>
        </p:nvSpPr>
        <p:spPr>
          <a:xfrm>
            <a:off x="533400" y="6477000"/>
            <a:ext cx="228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ts val="700"/>
              </a:spcBef>
              <a:buClr>
                <a:schemeClr val="accent2"/>
              </a:buClr>
              <a:buSzPct val="85000"/>
              <a:buFont typeface="Wingdings 2" pitchFamily="18" charset="2"/>
              <a:buChar char=""/>
              <a:defRPr sz="2800">
                <a:solidFill>
                  <a:schemeClr val="tx1"/>
                </a:solidFill>
                <a:latin typeface="Constantia" pitchFamily="18" charset="0"/>
              </a:defRPr>
            </a:lvl1pPr>
            <a:lvl2pPr marL="742950" indent="-285750">
              <a:spcBef>
                <a:spcPts val="600"/>
              </a:spcBef>
              <a:buClr>
                <a:schemeClr val="accent1"/>
              </a:buClr>
              <a:buSzPct val="85000"/>
              <a:buFont typeface="Wingdings 2" pitchFamily="18" charset="2"/>
              <a:buChar char=""/>
              <a:defRPr sz="2500">
                <a:solidFill>
                  <a:schemeClr val="tx1"/>
                </a:solidFill>
                <a:latin typeface="Constantia" pitchFamily="18" charset="0"/>
              </a:defRPr>
            </a:lvl2pPr>
            <a:lvl3pPr marL="1143000" indent="-228600">
              <a:spcBef>
                <a:spcPts val="500"/>
              </a:spcBef>
              <a:buClr>
                <a:srgbClr val="9BBB59"/>
              </a:buClr>
              <a:buSzPct val="85000"/>
              <a:buFont typeface="Wingdings 2" pitchFamily="18" charset="2"/>
              <a:buChar char=""/>
              <a:defRPr sz="2200">
                <a:solidFill>
                  <a:schemeClr val="tx1"/>
                </a:solidFill>
                <a:latin typeface="Constantia" pitchFamily="18" charset="0"/>
              </a:defRPr>
            </a:lvl3pPr>
            <a:lvl4pPr marL="1600200" indent="-228600">
              <a:spcBef>
                <a:spcPts val="400"/>
              </a:spcBef>
              <a:buClr>
                <a:srgbClr val="8064A2"/>
              </a:buClr>
              <a:buFont typeface="Wingdings" pitchFamily="2" charset="2"/>
              <a:buChar char="§"/>
              <a:defRPr sz="2000">
                <a:solidFill>
                  <a:schemeClr val="tx1"/>
                </a:solidFill>
                <a:latin typeface="Constantia" pitchFamily="18" charset="0"/>
              </a:defRPr>
            </a:lvl4pPr>
            <a:lvl5pPr marL="2057400" indent="-228600">
              <a:spcBef>
                <a:spcPct val="20000"/>
              </a:spcBef>
              <a:buClr>
                <a:srgbClr val="4BACC6"/>
              </a:buClr>
              <a:buFont typeface="Wingdings" pitchFamily="2" charset="2"/>
              <a:buChar char="§"/>
              <a:defRPr sz="1600">
                <a:solidFill>
                  <a:schemeClr val="tx1"/>
                </a:solidFill>
                <a:latin typeface="Constantia" pitchFamily="18" charset="0"/>
              </a:defRPr>
            </a:lvl5pPr>
            <a:lvl6pPr marL="25146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6pPr>
            <a:lvl7pPr marL="29718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7pPr>
            <a:lvl8pPr marL="34290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8pPr>
            <a:lvl9pPr marL="3886200" indent="-228600" eaLnBrk="0" fontAlgn="base" hangingPunct="0">
              <a:spcBef>
                <a:spcPct val="20000"/>
              </a:spcBef>
              <a:spcAft>
                <a:spcPct val="0"/>
              </a:spcAft>
              <a:buClr>
                <a:srgbClr val="4BACC6"/>
              </a:buClr>
              <a:buFont typeface="Wingdings" pitchFamily="2" charset="2"/>
              <a:buChar char="§"/>
              <a:defRPr sz="1600">
                <a:solidFill>
                  <a:schemeClr val="tx1"/>
                </a:solidFill>
                <a:latin typeface="Constantia" pitchFamily="18" charset="0"/>
              </a:defRPr>
            </a:lvl9pPr>
          </a:lstStyle>
          <a:p>
            <a:pPr algn="ctr" eaLnBrk="1" hangingPunct="1">
              <a:spcBef>
                <a:spcPct val="0"/>
              </a:spcBef>
              <a:buClrTx/>
              <a:buSzTx/>
              <a:buFontTx/>
              <a:buNone/>
              <a:defRPr/>
            </a:pPr>
            <a:endParaRPr lang="en-US" altLang="en-US" sz="1800">
              <a:solidFill>
                <a:srgbClr val="FFFFFF"/>
              </a:solidFill>
            </a:endParaRPr>
          </a:p>
        </p:txBody>
      </p:sp>
      <p:sp>
        <p:nvSpPr>
          <p:cNvPr id="7" name="Rectangle 6">
            <a:extLst>
              <a:ext uri="{FF2B5EF4-FFF2-40B4-BE49-F238E27FC236}">
                <a16:creationId xmlns:a16="http://schemas.microsoft.com/office/drawing/2014/main" id="{73F75EF7-46ED-4886-8FFE-59DE2CEDC77B}"/>
              </a:ext>
            </a:extLst>
          </p:cNvPr>
          <p:cNvSpPr/>
          <p:nvPr/>
        </p:nvSpPr>
        <p:spPr>
          <a:xfrm>
            <a:off x="838200" y="6477000"/>
            <a:ext cx="6934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solidFill>
                  <a:srgbClr val="002060"/>
                </a:solidFill>
              </a:rPr>
              <a:t>Countries with National Accreditation Services</a:t>
            </a:r>
          </a:p>
        </p:txBody>
      </p:sp>
      <p:pic>
        <p:nvPicPr>
          <p:cNvPr id="8" name="Picture 7">
            <a:extLst>
              <a:ext uri="{FF2B5EF4-FFF2-40B4-BE49-F238E27FC236}">
                <a16:creationId xmlns:a16="http://schemas.microsoft.com/office/drawing/2014/main" id="{13093416-237C-4A88-AA25-24CE5C947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0BDE7302-59FE-4493-982B-0BAF43A54377}"/>
              </a:ext>
            </a:extLst>
          </p:cNvPr>
          <p:cNvSpPr>
            <a:spLocks noGrp="1"/>
          </p:cNvSpPr>
          <p:nvPr>
            <p:ph type="title"/>
          </p:nvPr>
        </p:nvSpPr>
        <p:spPr>
          <a:xfrm>
            <a:off x="457200" y="381000"/>
            <a:ext cx="8229600" cy="838200"/>
          </a:xfrm>
        </p:spPr>
        <p:txBody>
          <a:bodyPr/>
          <a:lstStyle/>
          <a:p>
            <a:pPr eaLnBrk="1" hangingPunct="1">
              <a:defRPr/>
            </a:pPr>
            <a:r>
              <a:rPr lang="en-US" altLang="en-US" b="1" dirty="0">
                <a:solidFill>
                  <a:srgbClr val="FFFF00"/>
                </a:solidFill>
              </a:rPr>
              <a:t>Accreditation of Healthcare</a:t>
            </a:r>
          </a:p>
        </p:txBody>
      </p:sp>
      <p:sp>
        <p:nvSpPr>
          <p:cNvPr id="21507" name="Content Placeholder 2">
            <a:extLst>
              <a:ext uri="{FF2B5EF4-FFF2-40B4-BE49-F238E27FC236}">
                <a16:creationId xmlns:a16="http://schemas.microsoft.com/office/drawing/2014/main" id="{98EA1518-20B1-4E4A-A9EE-7788E6BF9075}"/>
              </a:ext>
            </a:extLst>
          </p:cNvPr>
          <p:cNvSpPr>
            <a:spLocks noGrp="1"/>
          </p:cNvSpPr>
          <p:nvPr>
            <p:ph idx="1"/>
          </p:nvPr>
        </p:nvSpPr>
        <p:spPr>
          <a:xfrm>
            <a:off x="457200" y="1676400"/>
            <a:ext cx="8229600" cy="4495800"/>
          </a:xfrm>
        </p:spPr>
        <p:txBody>
          <a:bodyPr/>
          <a:lstStyle/>
          <a:p>
            <a:pPr algn="just" eaLnBrk="1" hangingPunct="1"/>
            <a:r>
              <a:rPr lang="en-US" altLang="en-US"/>
              <a:t>An integral part of healthcare systems in over 70 countries</a:t>
            </a:r>
          </a:p>
          <a:p>
            <a:pPr algn="just" eaLnBrk="1" hangingPunct="1"/>
            <a:r>
              <a:rPr lang="en-US" altLang="en-US"/>
              <a:t>ISQua (International Society for Quality in Healthcare) is the largest associated international body that accredits national accreditation bodies world wide</a:t>
            </a:r>
          </a:p>
          <a:p>
            <a:pPr algn="just" eaLnBrk="1" hangingPunct="1"/>
            <a:r>
              <a:rPr lang="en-US" altLang="en-US"/>
              <a:t>Voluntary in most countries</a:t>
            </a:r>
          </a:p>
          <a:p>
            <a:pPr lvl="1" algn="just" eaLnBrk="1" hangingPunct="1"/>
            <a:r>
              <a:rPr lang="en-US" altLang="en-US"/>
              <a:t>Later mandatory by default (due to Financing Requirements)</a:t>
            </a:r>
          </a:p>
          <a:p>
            <a:pPr algn="just" eaLnBrk="1" hangingPunct="1"/>
            <a:r>
              <a:rPr lang="en-US" altLang="en-US"/>
              <a:t>Mandatory in some countries; e.g. France and Taiwan</a:t>
            </a:r>
          </a:p>
        </p:txBody>
      </p:sp>
      <p:pic>
        <p:nvPicPr>
          <p:cNvPr id="5" name="Picture 4">
            <a:extLst>
              <a:ext uri="{FF2B5EF4-FFF2-40B4-BE49-F238E27FC236}">
                <a16:creationId xmlns:a16="http://schemas.microsoft.com/office/drawing/2014/main" id="{9D21BE09-2563-46FC-AC49-4A86BD65D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466A4-375C-4968-976F-5D94DDE02E88}"/>
              </a:ext>
            </a:extLst>
          </p:cNvPr>
          <p:cNvSpPr>
            <a:spLocks noGrp="1"/>
          </p:cNvSpPr>
          <p:nvPr>
            <p:ph type="title"/>
          </p:nvPr>
        </p:nvSpPr>
        <p:spPr>
          <a:xfrm>
            <a:off x="457200" y="990600"/>
            <a:ext cx="8229600" cy="1276350"/>
          </a:xfrm>
        </p:spPr>
        <p:txBody>
          <a:bodyPr/>
          <a:lstStyle/>
          <a:p>
            <a:pPr eaLnBrk="1" fontAlgn="auto" hangingPunct="1">
              <a:spcAft>
                <a:spcPts val="0"/>
              </a:spcAft>
              <a:defRPr/>
            </a:pPr>
            <a:r>
              <a:rPr lang="en-US" b="1" dirty="0">
                <a:solidFill>
                  <a:srgbClr val="FFFF00"/>
                </a:solidFill>
              </a:rPr>
              <a:t>Accreditation of Healthcare </a:t>
            </a:r>
            <a:r>
              <a:rPr lang="en-US" sz="3100" b="1" dirty="0">
                <a:solidFill>
                  <a:srgbClr val="FFFF00"/>
                </a:solidFill>
              </a:rPr>
              <a:t>(Cont’d)</a:t>
            </a:r>
          </a:p>
        </p:txBody>
      </p:sp>
      <p:sp>
        <p:nvSpPr>
          <p:cNvPr id="22531" name="Content Placeholder 2">
            <a:extLst>
              <a:ext uri="{FF2B5EF4-FFF2-40B4-BE49-F238E27FC236}">
                <a16:creationId xmlns:a16="http://schemas.microsoft.com/office/drawing/2014/main" id="{54CDD26D-5E3D-4527-A763-86FA62E0F63A}"/>
              </a:ext>
            </a:extLst>
          </p:cNvPr>
          <p:cNvSpPr>
            <a:spLocks noGrp="1"/>
          </p:cNvSpPr>
          <p:nvPr>
            <p:ph idx="1"/>
          </p:nvPr>
        </p:nvSpPr>
        <p:spPr>
          <a:xfrm>
            <a:off x="457200" y="2971800"/>
            <a:ext cx="8229600" cy="2514600"/>
          </a:xfrm>
        </p:spPr>
        <p:txBody>
          <a:bodyPr/>
          <a:lstStyle/>
          <a:p>
            <a:pPr algn="just" eaLnBrk="1" hangingPunct="1"/>
            <a:r>
              <a:rPr lang="en-US" altLang="en-US"/>
              <a:t>Its rapid growth over the last 40 years is partially attributed to media reporting of services inadequacies in the quality and safety of healthcare services, and escalating forces on Patient Safety</a:t>
            </a:r>
          </a:p>
        </p:txBody>
      </p:sp>
      <p:pic>
        <p:nvPicPr>
          <p:cNvPr id="5" name="Picture 4">
            <a:extLst>
              <a:ext uri="{FF2B5EF4-FFF2-40B4-BE49-F238E27FC236}">
                <a16:creationId xmlns:a16="http://schemas.microsoft.com/office/drawing/2014/main" id="{9EF2BD9A-034A-4DC4-9387-A22FD4D0A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247742"/>
            <a:ext cx="1261533" cy="5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rr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rrency">
      <a:fillStyleLst>
        <a:solidFill>
          <a:schemeClr val="phClr"/>
        </a:solidFill>
        <a:gradFill rotWithShape="1">
          <a:gsLst>
            <a:gs pos="0">
              <a:schemeClr val="phClr">
                <a:tint val="80000"/>
                <a:satMod val="110000"/>
              </a:schemeClr>
            </a:gs>
            <a:gs pos="47500">
              <a:schemeClr val="phClr">
                <a:tint val="35000"/>
                <a:satMod val="110000"/>
              </a:schemeClr>
            </a:gs>
            <a:gs pos="58500">
              <a:schemeClr val="phClr">
                <a:tint val="35000"/>
                <a:satMod val="110000"/>
              </a:schemeClr>
            </a:gs>
            <a:gs pos="100000">
              <a:schemeClr val="phClr">
                <a:tint val="80000"/>
                <a:satMod val="110000"/>
              </a:schemeClr>
            </a:gs>
          </a:gsLst>
          <a:lin ang="3600000" scaled="1"/>
        </a:gradFill>
        <a:gradFill rotWithShape="1">
          <a:gsLst>
            <a:gs pos="0">
              <a:schemeClr val="phClr">
                <a:shade val="52000"/>
                <a:satMod val="105000"/>
              </a:schemeClr>
            </a:gs>
            <a:gs pos="47500">
              <a:schemeClr val="phClr">
                <a:shade val="89000"/>
                <a:satMod val="105000"/>
              </a:schemeClr>
            </a:gs>
            <a:gs pos="58500">
              <a:schemeClr val="phClr">
                <a:shade val="89000"/>
                <a:satMod val="105000"/>
              </a:schemeClr>
            </a:gs>
            <a:gs pos="100000">
              <a:schemeClr val="phClr">
                <a:shade val="52000"/>
                <a:satMod val="105000"/>
              </a:schemeClr>
            </a:gs>
          </a:gsLst>
          <a:lin ang="3600000" scaled="1"/>
        </a:gradFill>
      </a:fillStyleLst>
      <a:lnStyleLst>
        <a:ln w="10000" cap="flat" cmpd="sng" algn="ctr">
          <a:solidFill>
            <a:schemeClr val="phClr"/>
          </a:solidFill>
          <a:prstDash val="solid"/>
        </a:ln>
        <a:ln w="60000" cap="flat" cmpd="thickThin" algn="ctr">
          <a:solidFill>
            <a:schemeClr val="phClr"/>
          </a:solidFill>
          <a:prstDash val="solid"/>
        </a:ln>
        <a:ln w="25400" cap="flat" cmpd="sng" algn="ctr">
          <a:solidFill>
            <a:schemeClr val="phClr"/>
          </a:solidFill>
          <a:prstDash val="solid"/>
        </a:ln>
      </a:lnStyleLst>
      <a:effectStyleLst>
        <a:effectStyle>
          <a:effectLst>
            <a:outerShdw blurRad="38100" dist="38100" dir="5400000" algn="r" rotWithShape="0">
              <a:srgbClr val="000000">
                <a:alpha val="60000"/>
              </a:srgbClr>
            </a:outerShdw>
          </a:effectLst>
        </a:effectStyle>
        <a:effectStyle>
          <a:effectLst>
            <a:outerShdw blurRad="38100" dist="38100" dir="5400000" algn="r" rotWithShape="0">
              <a:srgbClr val="000000">
                <a:alpha val="60000"/>
              </a:srgbClr>
            </a:outerShdw>
          </a:effectLst>
          <a:scene3d>
            <a:camera prst="orthographicFront">
              <a:rot lat="0" lon="0" rev="0"/>
            </a:camera>
            <a:lightRig rig="harsh" dir="tl">
              <a:rot lat="0" lon="0" rev="8400000"/>
            </a:lightRig>
          </a:scene3d>
          <a:sp3d prstMaterial="flat">
            <a:bevelT w="38100" h="50800" prst="softRound"/>
          </a:sp3d>
        </a:effectStyle>
        <a:effectStyle>
          <a:effectLst>
            <a:outerShdw blurRad="50800" dist="63500" dir="5400000" algn="r" rotWithShape="0">
              <a:srgbClr val="000000">
                <a:alpha val="65000"/>
              </a:srgbClr>
            </a:outerShdw>
          </a:effectLst>
          <a:scene3d>
            <a:camera prst="orthographicFront">
              <a:rot lat="0" lon="0" rev="0"/>
            </a:camera>
            <a:lightRig rig="harsh" dir="tl">
              <a:rot lat="0" lon="0" rev="840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80000"/>
                <a:satMod val="300000"/>
              </a:schemeClr>
            </a:gs>
            <a:gs pos="100000">
              <a:schemeClr val="phClr">
                <a:shade val="20000"/>
                <a:satMod val="350000"/>
              </a:schemeClr>
            </a:gs>
          </a:gsLst>
          <a:path path="circle">
            <a:fillToRect l="50000" t="50000" r="50000" b="50000"/>
          </a:path>
        </a:gradFill>
        <a:blipFill>
          <a:blip xmlns:r="http://schemas.openxmlformats.org/officeDocument/2006/relationships" r:embed="rId1">
            <a:duotone>
              <a:schemeClr val="phClr">
                <a:tint val="98000"/>
                <a:shade val="98000"/>
                <a:satMod val="120000"/>
              </a:schemeClr>
              <a:schemeClr val="phClr">
                <a:tint val="86000"/>
                <a:shade val="92000"/>
                <a:satMod val="150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Template>
  <TotalTime>922</TotalTime>
  <Words>2033</Words>
  <Application>Microsoft Office PowerPoint</Application>
  <PresentationFormat>On-screen Show (4:3)</PresentationFormat>
  <Paragraphs>467</Paragraphs>
  <Slides>48</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Albertus Xb</vt:lpstr>
      <vt:lpstr>Arial</vt:lpstr>
      <vt:lpstr>Arial Narrow</vt:lpstr>
      <vt:lpstr>Bell MT</vt:lpstr>
      <vt:lpstr>Calibri</vt:lpstr>
      <vt:lpstr>Constantia</vt:lpstr>
      <vt:lpstr>Marlett</vt:lpstr>
      <vt:lpstr>Times New Roman</vt:lpstr>
      <vt:lpstr>Univers Condensed</vt:lpstr>
      <vt:lpstr>Wingdings</vt:lpstr>
      <vt:lpstr>Wingdings 2</vt:lpstr>
      <vt:lpstr>Currency</vt:lpstr>
      <vt:lpstr>ACCREDITATION OF  HEALTH CARE FACILITIES AND SERVICES (5TH EDITION HOSPITAL  ACCREDITATION STANDARDS)</vt:lpstr>
      <vt:lpstr>1.Overview of MSQH</vt:lpstr>
      <vt:lpstr>Vision</vt:lpstr>
      <vt:lpstr>National Recognition</vt:lpstr>
      <vt:lpstr>2.Accreditation: Global Scenario</vt:lpstr>
      <vt:lpstr> </vt:lpstr>
      <vt:lpstr> Countries with Accreditation Programs</vt:lpstr>
      <vt:lpstr>Accreditation of Healthcare</vt:lpstr>
      <vt:lpstr>Accreditation of Healthcare (Cont’d)</vt:lpstr>
      <vt:lpstr>Healthcare Facilities &amp; Services Accreditation Program</vt:lpstr>
      <vt:lpstr>Healthcare Facilities &amp; Services Accreditation Program (Cont’d)</vt:lpstr>
      <vt:lpstr>3.Quality Improvement in Accreditation Programs</vt:lpstr>
      <vt:lpstr>Quality Improvement in Accreditation Programs (Cont’d)</vt:lpstr>
      <vt:lpstr>Quality Improvement in Accreditation Programs (Cont’d)</vt:lpstr>
      <vt:lpstr>4.Framework of MSQH Standards</vt:lpstr>
      <vt:lpstr>Dimension of Quality in MSQH Standards  Enhancing Patient Safety</vt:lpstr>
      <vt:lpstr>Focus of Standards</vt:lpstr>
      <vt:lpstr>5.MSQH Certification Roadmap </vt:lpstr>
      <vt:lpstr>Accreditation of Healthcare Facilities &amp; Services</vt:lpstr>
      <vt:lpstr>PowerPoint Presentation</vt:lpstr>
      <vt:lpstr>HOSPITAL ACCREDITATION STANDARDS 5TH EDITION </vt:lpstr>
      <vt:lpstr>PowerPoint Presentation</vt:lpstr>
      <vt:lpstr>Working Definition:</vt:lpstr>
      <vt:lpstr>PowerPoint Presentation</vt:lpstr>
      <vt:lpstr>HOSPITAL-WIDE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Certification Process</vt:lpstr>
      <vt:lpstr>Certification Process cont..</vt:lpstr>
      <vt:lpstr>Certification Process cont..</vt:lpstr>
      <vt:lpstr>PowerPoint Presentation</vt:lpstr>
      <vt:lpstr>PowerPoint Presentation</vt:lpstr>
      <vt:lpstr>SURVEY IN PROGRESS</vt:lpstr>
      <vt:lpstr>PowerPoint Presentation</vt:lpstr>
      <vt:lpstr>Certification decision</vt:lpstr>
      <vt:lpstr>PowerPoint Presentation</vt:lpstr>
      <vt:lpstr>ACCREDITATION AWARD CEREMONY</vt:lpstr>
      <vt:lpstr>Maintenance of Certification</vt:lpstr>
      <vt:lpstr>Withdrawal of Certification</vt:lpstr>
      <vt:lpstr>PowerPoint Presentation</vt:lpstr>
    </vt:vector>
  </TitlesOfParts>
  <Company>MSQH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Accreditation Standards 4th Edition:</dc:title>
  <dc:creator>Hidayat Bt. Fathi</dc:creator>
  <cp:lastModifiedBy>Admin</cp:lastModifiedBy>
  <cp:revision>109</cp:revision>
  <cp:lastPrinted>2013-11-07T06:53:57Z</cp:lastPrinted>
  <dcterms:created xsi:type="dcterms:W3CDTF">2012-10-01T03:02:24Z</dcterms:created>
  <dcterms:modified xsi:type="dcterms:W3CDTF">2019-10-31T08:48:24Z</dcterms:modified>
</cp:coreProperties>
</file>